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4"/>
  </p:notesMasterIdLst>
  <p:sldIdLst>
    <p:sldId id="256" r:id="rId5"/>
    <p:sldId id="257" r:id="rId6"/>
    <p:sldId id="265" r:id="rId7"/>
    <p:sldId id="258" r:id="rId8"/>
    <p:sldId id="259" r:id="rId9"/>
    <p:sldId id="260" r:id="rId10"/>
    <p:sldId id="261" r:id="rId11"/>
    <p:sldId id="262" r:id="rId12"/>
    <p:sldId id="263" r:id="rId13"/>
    <p:sldId id="266" r:id="rId14"/>
    <p:sldId id="264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BBE4DF-4AC1-4B0B-ACF7-7898170890E9}" v="59" dt="2020-07-07T07:47:45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8" autoAdjust="0"/>
    <p:restoredTop sz="94660"/>
  </p:normalViewPr>
  <p:slideViewPr>
    <p:cSldViewPr snapToGrid="0">
      <p:cViewPr varScale="1">
        <p:scale>
          <a:sx n="63" d="100"/>
          <a:sy n="63" d="100"/>
        </p:scale>
        <p:origin x="1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riet Evers" userId="8301a3a9-e662-432d-bff2-0eebfd6c1b1d" providerId="ADAL" clId="{F3BBE4DF-4AC1-4B0B-ACF7-7898170890E9}"/>
    <pc:docChg chg="undo custSel mod addSld delSld modSld sldOrd">
      <pc:chgData name="Margriet Evers" userId="8301a3a9-e662-432d-bff2-0eebfd6c1b1d" providerId="ADAL" clId="{F3BBE4DF-4AC1-4B0B-ACF7-7898170890E9}" dt="2020-07-07T08:31:17.529" v="913" actId="26606"/>
      <pc:docMkLst>
        <pc:docMk/>
      </pc:docMkLst>
      <pc:sldChg chg="modSp">
        <pc:chgData name="Margriet Evers" userId="8301a3a9-e662-432d-bff2-0eebfd6c1b1d" providerId="ADAL" clId="{F3BBE4DF-4AC1-4B0B-ACF7-7898170890E9}" dt="2020-07-07T07:32:07.495" v="838" actId="20577"/>
        <pc:sldMkLst>
          <pc:docMk/>
          <pc:sldMk cId="335359457" sldId="257"/>
        </pc:sldMkLst>
        <pc:spChg chg="mod">
          <ac:chgData name="Margriet Evers" userId="8301a3a9-e662-432d-bff2-0eebfd6c1b1d" providerId="ADAL" clId="{F3BBE4DF-4AC1-4B0B-ACF7-7898170890E9}" dt="2020-07-07T07:32:07.495" v="838" actId="20577"/>
          <ac:spMkLst>
            <pc:docMk/>
            <pc:sldMk cId="335359457" sldId="257"/>
            <ac:spMk id="3" creationId="{589A8DA0-93C8-4F43-B167-BD01877AE296}"/>
          </ac:spMkLst>
        </pc:spChg>
      </pc:sldChg>
      <pc:sldChg chg="modNotesTx">
        <pc:chgData name="Margriet Evers" userId="8301a3a9-e662-432d-bff2-0eebfd6c1b1d" providerId="ADAL" clId="{F3BBE4DF-4AC1-4B0B-ACF7-7898170890E9}" dt="2020-07-06T13:47:50.717" v="431" actId="20577"/>
        <pc:sldMkLst>
          <pc:docMk/>
          <pc:sldMk cId="1730694246" sldId="258"/>
        </pc:sldMkLst>
      </pc:sldChg>
      <pc:sldChg chg="modSp">
        <pc:chgData name="Margriet Evers" userId="8301a3a9-e662-432d-bff2-0eebfd6c1b1d" providerId="ADAL" clId="{F3BBE4DF-4AC1-4B0B-ACF7-7898170890E9}" dt="2020-07-06T14:00:36.103" v="502" actId="20577"/>
        <pc:sldMkLst>
          <pc:docMk/>
          <pc:sldMk cId="3559142074" sldId="259"/>
        </pc:sldMkLst>
        <pc:spChg chg="mod">
          <ac:chgData name="Margriet Evers" userId="8301a3a9-e662-432d-bff2-0eebfd6c1b1d" providerId="ADAL" clId="{F3BBE4DF-4AC1-4B0B-ACF7-7898170890E9}" dt="2020-07-06T14:00:36.103" v="502" actId="20577"/>
          <ac:spMkLst>
            <pc:docMk/>
            <pc:sldMk cId="3559142074" sldId="259"/>
            <ac:spMk id="2" creationId="{FE758E0C-6744-413A-844B-2FD4A56D1FA6}"/>
          </ac:spMkLst>
        </pc:spChg>
      </pc:sldChg>
      <pc:sldChg chg="addSp delSp modSp add mod setBg modNotesTx">
        <pc:chgData name="Margriet Evers" userId="8301a3a9-e662-432d-bff2-0eebfd6c1b1d" providerId="ADAL" clId="{F3BBE4DF-4AC1-4B0B-ACF7-7898170890E9}" dt="2020-07-06T13:26:41.665" v="94" actId="20577"/>
        <pc:sldMkLst>
          <pc:docMk/>
          <pc:sldMk cId="3622137412" sldId="264"/>
        </pc:sldMkLst>
        <pc:spChg chg="mod">
          <ac:chgData name="Margriet Evers" userId="8301a3a9-e662-432d-bff2-0eebfd6c1b1d" providerId="ADAL" clId="{F3BBE4DF-4AC1-4B0B-ACF7-7898170890E9}" dt="2020-07-06T13:26:12.675" v="89" actId="2711"/>
          <ac:spMkLst>
            <pc:docMk/>
            <pc:sldMk cId="3622137412" sldId="264"/>
            <ac:spMk id="2" creationId="{FC4A34F0-D5AD-43DA-B8BD-8C55B8E606DA}"/>
          </ac:spMkLst>
        </pc:spChg>
        <pc:spChg chg="del">
          <ac:chgData name="Margriet Evers" userId="8301a3a9-e662-432d-bff2-0eebfd6c1b1d" providerId="ADAL" clId="{F3BBE4DF-4AC1-4B0B-ACF7-7898170890E9}" dt="2020-07-06T13:22:59.215" v="46" actId="478"/>
          <ac:spMkLst>
            <pc:docMk/>
            <pc:sldMk cId="3622137412" sldId="264"/>
            <ac:spMk id="3" creationId="{A9C6D549-0B02-4CD9-8CDE-A038140AEC00}"/>
          </ac:spMkLst>
        </pc:spChg>
        <pc:spChg chg="add">
          <ac:chgData name="Margriet Evers" userId="8301a3a9-e662-432d-bff2-0eebfd6c1b1d" providerId="ADAL" clId="{F3BBE4DF-4AC1-4B0B-ACF7-7898170890E9}" dt="2020-07-06T13:23:46.581" v="50" actId="26606"/>
          <ac:spMkLst>
            <pc:docMk/>
            <pc:sldMk cId="3622137412" sldId="264"/>
            <ac:spMk id="71" creationId="{16C5FA50-8D52-4617-AF91-5C7B1C8352F1}"/>
          </ac:spMkLst>
        </pc:spChg>
        <pc:spChg chg="add">
          <ac:chgData name="Margriet Evers" userId="8301a3a9-e662-432d-bff2-0eebfd6c1b1d" providerId="ADAL" clId="{F3BBE4DF-4AC1-4B0B-ACF7-7898170890E9}" dt="2020-07-06T13:23:46.581" v="50" actId="26606"/>
          <ac:spMkLst>
            <pc:docMk/>
            <pc:sldMk cId="3622137412" sldId="264"/>
            <ac:spMk id="73" creationId="{E223798C-12AD-4B0C-A50C-D676347D67CF}"/>
          </ac:spMkLst>
        </pc:spChg>
        <pc:picChg chg="add mod">
          <ac:chgData name="Margriet Evers" userId="8301a3a9-e662-432d-bff2-0eebfd6c1b1d" providerId="ADAL" clId="{F3BBE4DF-4AC1-4B0B-ACF7-7898170890E9}" dt="2020-07-06T13:23:46.581" v="50" actId="26606"/>
          <ac:picMkLst>
            <pc:docMk/>
            <pc:sldMk cId="3622137412" sldId="264"/>
            <ac:picMk id="9218" creationId="{9EEF0766-EB66-4B34-B71F-182475C9E82C}"/>
          </ac:picMkLst>
        </pc:picChg>
      </pc:sldChg>
      <pc:sldChg chg="addSp delSp modSp add mod setBg setClrOvrMap">
        <pc:chgData name="Margriet Evers" userId="8301a3a9-e662-432d-bff2-0eebfd6c1b1d" providerId="ADAL" clId="{F3BBE4DF-4AC1-4B0B-ACF7-7898170890E9}" dt="2020-07-06T13:48:25.462" v="433" actId="2711"/>
        <pc:sldMkLst>
          <pc:docMk/>
          <pc:sldMk cId="1086453791" sldId="265"/>
        </pc:sldMkLst>
        <pc:spChg chg="add del mod">
          <ac:chgData name="Margriet Evers" userId="8301a3a9-e662-432d-bff2-0eebfd6c1b1d" providerId="ADAL" clId="{F3BBE4DF-4AC1-4B0B-ACF7-7898170890E9}" dt="2020-07-06T13:48:25.462" v="433" actId="2711"/>
          <ac:spMkLst>
            <pc:docMk/>
            <pc:sldMk cId="1086453791" sldId="265"/>
            <ac:spMk id="2" creationId="{8A60368A-BF74-4AB2-9C44-4A1B7A1383BE}"/>
          </ac:spMkLst>
        </pc:spChg>
        <pc:spChg chg="del">
          <ac:chgData name="Margriet Evers" userId="8301a3a9-e662-432d-bff2-0eebfd6c1b1d" providerId="ADAL" clId="{F3BBE4DF-4AC1-4B0B-ACF7-7898170890E9}" dt="2020-07-06T13:24:19.787" v="66" actId="478"/>
          <ac:spMkLst>
            <pc:docMk/>
            <pc:sldMk cId="1086453791" sldId="265"/>
            <ac:spMk id="3" creationId="{E31EDA20-0292-4F5A-9DD7-8A50F610EA00}"/>
          </ac:spMkLst>
        </pc:spChg>
        <pc:picChg chg="add del">
          <ac:chgData name="Margriet Evers" userId="8301a3a9-e662-432d-bff2-0eebfd6c1b1d" providerId="ADAL" clId="{F3BBE4DF-4AC1-4B0B-ACF7-7898170890E9}" dt="2020-07-06T13:24:22.129" v="68" actId="478"/>
          <ac:picMkLst>
            <pc:docMk/>
            <pc:sldMk cId="1086453791" sldId="265"/>
            <ac:picMk id="4" creationId="{12DA602A-F34B-4714-85FE-F06090400D78}"/>
          </ac:picMkLst>
        </pc:picChg>
        <pc:picChg chg="add del mod">
          <ac:chgData name="Margriet Evers" userId="8301a3a9-e662-432d-bff2-0eebfd6c1b1d" providerId="ADAL" clId="{F3BBE4DF-4AC1-4B0B-ACF7-7898170890E9}" dt="2020-07-06T13:25:38.408" v="79" actId="478"/>
          <ac:picMkLst>
            <pc:docMk/>
            <pc:sldMk cId="1086453791" sldId="265"/>
            <ac:picMk id="10242" creationId="{78B92221-E2CF-41E4-A6EF-CC7DD9D31BB8}"/>
          </ac:picMkLst>
        </pc:picChg>
        <pc:picChg chg="add mod">
          <ac:chgData name="Margriet Evers" userId="8301a3a9-e662-432d-bff2-0eebfd6c1b1d" providerId="ADAL" clId="{F3BBE4DF-4AC1-4B0B-ACF7-7898170890E9}" dt="2020-07-06T13:48:21.109" v="432" actId="26606"/>
          <ac:picMkLst>
            <pc:docMk/>
            <pc:sldMk cId="1086453791" sldId="265"/>
            <ac:picMk id="10244" creationId="{8663BDFF-B38C-4310-B283-05DBD396EC7F}"/>
          </ac:picMkLst>
        </pc:picChg>
      </pc:sldChg>
      <pc:sldChg chg="modSp add mod setBg setClrOvrMap">
        <pc:chgData name="Margriet Evers" userId="8301a3a9-e662-432d-bff2-0eebfd6c1b1d" providerId="ADAL" clId="{F3BBE4DF-4AC1-4B0B-ACF7-7898170890E9}" dt="2020-07-06T13:48:44.817" v="439" actId="26606"/>
        <pc:sldMkLst>
          <pc:docMk/>
          <pc:sldMk cId="719528081" sldId="266"/>
        </pc:sldMkLst>
        <pc:spChg chg="mod">
          <ac:chgData name="Margriet Evers" userId="8301a3a9-e662-432d-bff2-0eebfd6c1b1d" providerId="ADAL" clId="{F3BBE4DF-4AC1-4B0B-ACF7-7898170890E9}" dt="2020-07-06T13:48:44.817" v="439" actId="26606"/>
          <ac:spMkLst>
            <pc:docMk/>
            <pc:sldMk cId="719528081" sldId="266"/>
            <ac:spMk id="2" creationId="{8A60368A-BF74-4AB2-9C44-4A1B7A1383BE}"/>
          </ac:spMkLst>
        </pc:spChg>
        <pc:picChg chg="mod">
          <ac:chgData name="Margriet Evers" userId="8301a3a9-e662-432d-bff2-0eebfd6c1b1d" providerId="ADAL" clId="{F3BBE4DF-4AC1-4B0B-ACF7-7898170890E9}" dt="2020-07-06T13:48:44.817" v="439" actId="26606"/>
          <ac:picMkLst>
            <pc:docMk/>
            <pc:sldMk cId="719528081" sldId="266"/>
            <ac:picMk id="10244" creationId="{8663BDFF-B38C-4310-B283-05DBD396EC7F}"/>
          </ac:picMkLst>
        </pc:picChg>
      </pc:sldChg>
      <pc:sldChg chg="addSp delSp modSp add mod setBg delDesignElem modNotesTx">
        <pc:chgData name="Margriet Evers" userId="8301a3a9-e662-432d-bff2-0eebfd6c1b1d" providerId="ADAL" clId="{F3BBE4DF-4AC1-4B0B-ACF7-7898170890E9}" dt="2020-07-06T13:35:50.187" v="147" actId="20577"/>
        <pc:sldMkLst>
          <pc:docMk/>
          <pc:sldMk cId="659909564" sldId="267"/>
        </pc:sldMkLst>
        <pc:spChg chg="mod">
          <ac:chgData name="Margriet Evers" userId="8301a3a9-e662-432d-bff2-0eebfd6c1b1d" providerId="ADAL" clId="{F3BBE4DF-4AC1-4B0B-ACF7-7898170890E9}" dt="2020-07-06T13:35:43.868" v="140" actId="20577"/>
          <ac:spMkLst>
            <pc:docMk/>
            <pc:sldMk cId="659909564" sldId="267"/>
            <ac:spMk id="2" creationId="{FC4A34F0-D5AD-43DA-B8BD-8C55B8E606DA}"/>
          </ac:spMkLst>
        </pc:spChg>
        <pc:spChg chg="del">
          <ac:chgData name="Margriet Evers" userId="8301a3a9-e662-432d-bff2-0eebfd6c1b1d" providerId="ADAL" clId="{F3BBE4DF-4AC1-4B0B-ACF7-7898170890E9}" dt="2020-07-06T13:26:44.895" v="96"/>
          <ac:spMkLst>
            <pc:docMk/>
            <pc:sldMk cId="659909564" sldId="267"/>
            <ac:spMk id="71" creationId="{16C5FA50-8D52-4617-AF91-5C7B1C8352F1}"/>
          </ac:spMkLst>
        </pc:spChg>
        <pc:spChg chg="del">
          <ac:chgData name="Margriet Evers" userId="8301a3a9-e662-432d-bff2-0eebfd6c1b1d" providerId="ADAL" clId="{F3BBE4DF-4AC1-4B0B-ACF7-7898170890E9}" dt="2020-07-06T13:26:44.895" v="96"/>
          <ac:spMkLst>
            <pc:docMk/>
            <pc:sldMk cId="659909564" sldId="267"/>
            <ac:spMk id="73" creationId="{E223798C-12AD-4B0C-A50C-D676347D67CF}"/>
          </ac:spMkLst>
        </pc:spChg>
        <pc:spChg chg="add">
          <ac:chgData name="Margriet Evers" userId="8301a3a9-e662-432d-bff2-0eebfd6c1b1d" providerId="ADAL" clId="{F3BBE4DF-4AC1-4B0B-ACF7-7898170890E9}" dt="2020-07-06T13:27:07.387" v="97" actId="26606"/>
          <ac:spMkLst>
            <pc:docMk/>
            <pc:sldMk cId="659909564" sldId="267"/>
            <ac:spMk id="9220" creationId="{16C5FA50-8D52-4617-AF91-5C7B1C8352F1}"/>
          </ac:spMkLst>
        </pc:spChg>
        <pc:spChg chg="add">
          <ac:chgData name="Margriet Evers" userId="8301a3a9-e662-432d-bff2-0eebfd6c1b1d" providerId="ADAL" clId="{F3BBE4DF-4AC1-4B0B-ACF7-7898170890E9}" dt="2020-07-06T13:27:07.387" v="97" actId="26606"/>
          <ac:spMkLst>
            <pc:docMk/>
            <pc:sldMk cId="659909564" sldId="267"/>
            <ac:spMk id="9221" creationId="{E223798C-12AD-4B0C-A50C-D676347D67CF}"/>
          </ac:spMkLst>
        </pc:spChg>
      </pc:sldChg>
      <pc:sldChg chg="addSp delSp modSp add mod setBg delDesignElem modNotesTx">
        <pc:chgData name="Margriet Evers" userId="8301a3a9-e662-432d-bff2-0eebfd6c1b1d" providerId="ADAL" clId="{F3BBE4DF-4AC1-4B0B-ACF7-7898170890E9}" dt="2020-07-06T13:40:21.117" v="221" actId="20577"/>
        <pc:sldMkLst>
          <pc:docMk/>
          <pc:sldMk cId="2734957535" sldId="268"/>
        </pc:sldMkLst>
        <pc:spChg chg="mod">
          <ac:chgData name="Margriet Evers" userId="8301a3a9-e662-432d-bff2-0eebfd6c1b1d" providerId="ADAL" clId="{F3BBE4DF-4AC1-4B0B-ACF7-7898170890E9}" dt="2020-07-06T13:40:16.403" v="211" actId="20577"/>
          <ac:spMkLst>
            <pc:docMk/>
            <pc:sldMk cId="2734957535" sldId="268"/>
            <ac:spMk id="2" creationId="{FC4A34F0-D5AD-43DA-B8BD-8C55B8E606DA}"/>
          </ac:spMkLst>
        </pc:spChg>
        <pc:spChg chg="add">
          <ac:chgData name="Margriet Evers" userId="8301a3a9-e662-432d-bff2-0eebfd6c1b1d" providerId="ADAL" clId="{F3BBE4DF-4AC1-4B0B-ACF7-7898170890E9}" dt="2020-07-06T13:36:01.443" v="150" actId="26606"/>
          <ac:spMkLst>
            <pc:docMk/>
            <pc:sldMk cId="2734957535" sldId="268"/>
            <ac:spMk id="71" creationId="{16C5FA50-8D52-4617-AF91-5C7B1C8352F1}"/>
          </ac:spMkLst>
        </pc:spChg>
        <pc:spChg chg="add">
          <ac:chgData name="Margriet Evers" userId="8301a3a9-e662-432d-bff2-0eebfd6c1b1d" providerId="ADAL" clId="{F3BBE4DF-4AC1-4B0B-ACF7-7898170890E9}" dt="2020-07-06T13:36:01.443" v="150" actId="26606"/>
          <ac:spMkLst>
            <pc:docMk/>
            <pc:sldMk cId="2734957535" sldId="268"/>
            <ac:spMk id="73" creationId="{E223798C-12AD-4B0C-A50C-D676347D67CF}"/>
          </ac:spMkLst>
        </pc:spChg>
        <pc:spChg chg="del">
          <ac:chgData name="Margriet Evers" userId="8301a3a9-e662-432d-bff2-0eebfd6c1b1d" providerId="ADAL" clId="{F3BBE4DF-4AC1-4B0B-ACF7-7898170890E9}" dt="2020-07-06T13:35:54.061" v="149"/>
          <ac:spMkLst>
            <pc:docMk/>
            <pc:sldMk cId="2734957535" sldId="268"/>
            <ac:spMk id="9220" creationId="{16C5FA50-8D52-4617-AF91-5C7B1C8352F1}"/>
          </ac:spMkLst>
        </pc:spChg>
        <pc:spChg chg="del">
          <ac:chgData name="Margriet Evers" userId="8301a3a9-e662-432d-bff2-0eebfd6c1b1d" providerId="ADAL" clId="{F3BBE4DF-4AC1-4B0B-ACF7-7898170890E9}" dt="2020-07-06T13:35:54.061" v="149"/>
          <ac:spMkLst>
            <pc:docMk/>
            <pc:sldMk cId="2734957535" sldId="268"/>
            <ac:spMk id="9221" creationId="{E223798C-12AD-4B0C-A50C-D676347D67CF}"/>
          </ac:spMkLst>
        </pc:spChg>
      </pc:sldChg>
      <pc:sldChg chg="delSp add del setBg delDesignElem">
        <pc:chgData name="Margriet Evers" userId="8301a3a9-e662-432d-bff2-0eebfd6c1b1d" providerId="ADAL" clId="{F3BBE4DF-4AC1-4B0B-ACF7-7898170890E9}" dt="2020-07-06T13:39:59.770" v="166" actId="2696"/>
        <pc:sldMkLst>
          <pc:docMk/>
          <pc:sldMk cId="248555702" sldId="269"/>
        </pc:sldMkLst>
        <pc:spChg chg="del">
          <ac:chgData name="Margriet Evers" userId="8301a3a9-e662-432d-bff2-0eebfd6c1b1d" providerId="ADAL" clId="{F3BBE4DF-4AC1-4B0B-ACF7-7898170890E9}" dt="2020-07-06T13:39:14.441" v="165"/>
          <ac:spMkLst>
            <pc:docMk/>
            <pc:sldMk cId="248555702" sldId="269"/>
            <ac:spMk id="71" creationId="{16C5FA50-8D52-4617-AF91-5C7B1C8352F1}"/>
          </ac:spMkLst>
        </pc:spChg>
        <pc:spChg chg="del">
          <ac:chgData name="Margriet Evers" userId="8301a3a9-e662-432d-bff2-0eebfd6c1b1d" providerId="ADAL" clId="{F3BBE4DF-4AC1-4B0B-ACF7-7898170890E9}" dt="2020-07-06T13:39:14.441" v="165"/>
          <ac:spMkLst>
            <pc:docMk/>
            <pc:sldMk cId="248555702" sldId="269"/>
            <ac:spMk id="73" creationId="{E223798C-12AD-4B0C-A50C-D676347D67CF}"/>
          </ac:spMkLst>
        </pc:spChg>
      </pc:sldChg>
      <pc:sldChg chg="addSp delSp modSp add mod setBg delDesignElem modNotesTx">
        <pc:chgData name="Margriet Evers" userId="8301a3a9-e662-432d-bff2-0eebfd6c1b1d" providerId="ADAL" clId="{F3BBE4DF-4AC1-4B0B-ACF7-7898170890E9}" dt="2020-07-06T13:41:35.292" v="286" actId="20577"/>
        <pc:sldMkLst>
          <pc:docMk/>
          <pc:sldMk cId="1920711910" sldId="269"/>
        </pc:sldMkLst>
        <pc:spChg chg="mod">
          <ac:chgData name="Margriet Evers" userId="8301a3a9-e662-432d-bff2-0eebfd6c1b1d" providerId="ADAL" clId="{F3BBE4DF-4AC1-4B0B-ACF7-7898170890E9}" dt="2020-07-06T13:41:22.461" v="275" actId="1036"/>
          <ac:spMkLst>
            <pc:docMk/>
            <pc:sldMk cId="1920711910" sldId="269"/>
            <ac:spMk id="2" creationId="{FC4A34F0-D5AD-43DA-B8BD-8C55B8E606DA}"/>
          </ac:spMkLst>
        </pc:spChg>
        <pc:spChg chg="del">
          <ac:chgData name="Margriet Evers" userId="8301a3a9-e662-432d-bff2-0eebfd6c1b1d" providerId="ADAL" clId="{F3BBE4DF-4AC1-4B0B-ACF7-7898170890E9}" dt="2020-07-06T13:40:24.647" v="223"/>
          <ac:spMkLst>
            <pc:docMk/>
            <pc:sldMk cId="1920711910" sldId="269"/>
            <ac:spMk id="71" creationId="{16C5FA50-8D52-4617-AF91-5C7B1C8352F1}"/>
          </ac:spMkLst>
        </pc:spChg>
        <pc:spChg chg="del">
          <ac:chgData name="Margriet Evers" userId="8301a3a9-e662-432d-bff2-0eebfd6c1b1d" providerId="ADAL" clId="{F3BBE4DF-4AC1-4B0B-ACF7-7898170890E9}" dt="2020-07-06T13:40:24.647" v="223"/>
          <ac:spMkLst>
            <pc:docMk/>
            <pc:sldMk cId="1920711910" sldId="269"/>
            <ac:spMk id="73" creationId="{E223798C-12AD-4B0C-A50C-D676347D67CF}"/>
          </ac:spMkLst>
        </pc:spChg>
        <pc:spChg chg="add">
          <ac:chgData name="Margriet Evers" userId="8301a3a9-e662-432d-bff2-0eebfd6c1b1d" providerId="ADAL" clId="{F3BBE4DF-4AC1-4B0B-ACF7-7898170890E9}" dt="2020-07-06T13:40:52.296" v="224" actId="26606"/>
          <ac:spMkLst>
            <pc:docMk/>
            <pc:sldMk cId="1920711910" sldId="269"/>
            <ac:spMk id="9220" creationId="{16C5FA50-8D52-4617-AF91-5C7B1C8352F1}"/>
          </ac:spMkLst>
        </pc:spChg>
        <pc:spChg chg="add">
          <ac:chgData name="Margriet Evers" userId="8301a3a9-e662-432d-bff2-0eebfd6c1b1d" providerId="ADAL" clId="{F3BBE4DF-4AC1-4B0B-ACF7-7898170890E9}" dt="2020-07-06T13:40:52.296" v="224" actId="26606"/>
          <ac:spMkLst>
            <pc:docMk/>
            <pc:sldMk cId="1920711910" sldId="269"/>
            <ac:spMk id="9221" creationId="{E223798C-12AD-4B0C-A50C-D676347D67CF}"/>
          </ac:spMkLst>
        </pc:spChg>
      </pc:sldChg>
      <pc:sldChg chg="addSp delSp modSp add mod setBg delDesignElem modNotesTx">
        <pc:chgData name="Margriet Evers" userId="8301a3a9-e662-432d-bff2-0eebfd6c1b1d" providerId="ADAL" clId="{F3BBE4DF-4AC1-4B0B-ACF7-7898170890E9}" dt="2020-07-06T13:46:04.754" v="402" actId="20577"/>
        <pc:sldMkLst>
          <pc:docMk/>
          <pc:sldMk cId="2061897215" sldId="270"/>
        </pc:sldMkLst>
        <pc:spChg chg="mod">
          <ac:chgData name="Margriet Evers" userId="8301a3a9-e662-432d-bff2-0eebfd6c1b1d" providerId="ADAL" clId="{F3BBE4DF-4AC1-4B0B-ACF7-7898170890E9}" dt="2020-07-06T13:45:56.216" v="377" actId="2711"/>
          <ac:spMkLst>
            <pc:docMk/>
            <pc:sldMk cId="2061897215" sldId="270"/>
            <ac:spMk id="2" creationId="{FC4A34F0-D5AD-43DA-B8BD-8C55B8E606DA}"/>
          </ac:spMkLst>
        </pc:spChg>
        <pc:spChg chg="add">
          <ac:chgData name="Margriet Evers" userId="8301a3a9-e662-432d-bff2-0eebfd6c1b1d" providerId="ADAL" clId="{F3BBE4DF-4AC1-4B0B-ACF7-7898170890E9}" dt="2020-07-06T13:41:41.721" v="289" actId="26606"/>
          <ac:spMkLst>
            <pc:docMk/>
            <pc:sldMk cId="2061897215" sldId="270"/>
            <ac:spMk id="71" creationId="{16C5FA50-8D52-4617-AF91-5C7B1C8352F1}"/>
          </ac:spMkLst>
        </pc:spChg>
        <pc:spChg chg="add">
          <ac:chgData name="Margriet Evers" userId="8301a3a9-e662-432d-bff2-0eebfd6c1b1d" providerId="ADAL" clId="{F3BBE4DF-4AC1-4B0B-ACF7-7898170890E9}" dt="2020-07-06T13:41:41.721" v="289" actId="26606"/>
          <ac:spMkLst>
            <pc:docMk/>
            <pc:sldMk cId="2061897215" sldId="270"/>
            <ac:spMk id="73" creationId="{E223798C-12AD-4B0C-A50C-D676347D67CF}"/>
          </ac:spMkLst>
        </pc:spChg>
        <pc:spChg chg="del">
          <ac:chgData name="Margriet Evers" userId="8301a3a9-e662-432d-bff2-0eebfd6c1b1d" providerId="ADAL" clId="{F3BBE4DF-4AC1-4B0B-ACF7-7898170890E9}" dt="2020-07-06T13:41:39.633" v="288"/>
          <ac:spMkLst>
            <pc:docMk/>
            <pc:sldMk cId="2061897215" sldId="270"/>
            <ac:spMk id="9220" creationId="{16C5FA50-8D52-4617-AF91-5C7B1C8352F1}"/>
          </ac:spMkLst>
        </pc:spChg>
        <pc:spChg chg="del">
          <ac:chgData name="Margriet Evers" userId="8301a3a9-e662-432d-bff2-0eebfd6c1b1d" providerId="ADAL" clId="{F3BBE4DF-4AC1-4B0B-ACF7-7898170890E9}" dt="2020-07-06T13:41:39.633" v="288"/>
          <ac:spMkLst>
            <pc:docMk/>
            <pc:sldMk cId="2061897215" sldId="270"/>
            <ac:spMk id="9221" creationId="{E223798C-12AD-4B0C-A50C-D676347D67CF}"/>
          </ac:spMkLst>
        </pc:spChg>
      </pc:sldChg>
      <pc:sldChg chg="addSp delSp modSp add mod ord setBg delDesignElem modNotesTx">
        <pc:chgData name="Margriet Evers" userId="8301a3a9-e662-432d-bff2-0eebfd6c1b1d" providerId="ADAL" clId="{F3BBE4DF-4AC1-4B0B-ACF7-7898170890E9}" dt="2020-07-06T13:47:27.678" v="423" actId="2711"/>
        <pc:sldMkLst>
          <pc:docMk/>
          <pc:sldMk cId="968935419" sldId="271"/>
        </pc:sldMkLst>
        <pc:spChg chg="mod">
          <ac:chgData name="Margriet Evers" userId="8301a3a9-e662-432d-bff2-0eebfd6c1b1d" providerId="ADAL" clId="{F3BBE4DF-4AC1-4B0B-ACF7-7898170890E9}" dt="2020-07-06T13:47:27.678" v="423" actId="2711"/>
          <ac:spMkLst>
            <pc:docMk/>
            <pc:sldMk cId="968935419" sldId="271"/>
            <ac:spMk id="2" creationId="{FC4A34F0-D5AD-43DA-B8BD-8C55B8E606DA}"/>
          </ac:spMkLst>
        </pc:spChg>
        <pc:spChg chg="add">
          <ac:chgData name="Margriet Evers" userId="8301a3a9-e662-432d-bff2-0eebfd6c1b1d" providerId="ADAL" clId="{F3BBE4DF-4AC1-4B0B-ACF7-7898170890E9}" dt="2020-07-06T13:47:11.535" v="407" actId="26606"/>
          <ac:spMkLst>
            <pc:docMk/>
            <pc:sldMk cId="968935419" sldId="271"/>
            <ac:spMk id="71" creationId="{16C5FA50-8D52-4617-AF91-5C7B1C8352F1}"/>
          </ac:spMkLst>
        </pc:spChg>
        <pc:spChg chg="add">
          <ac:chgData name="Margriet Evers" userId="8301a3a9-e662-432d-bff2-0eebfd6c1b1d" providerId="ADAL" clId="{F3BBE4DF-4AC1-4B0B-ACF7-7898170890E9}" dt="2020-07-06T13:47:11.535" v="407" actId="26606"/>
          <ac:spMkLst>
            <pc:docMk/>
            <pc:sldMk cId="968935419" sldId="271"/>
            <ac:spMk id="73" creationId="{E223798C-12AD-4B0C-A50C-D676347D67CF}"/>
          </ac:spMkLst>
        </pc:spChg>
        <pc:spChg chg="del">
          <ac:chgData name="Margriet Evers" userId="8301a3a9-e662-432d-bff2-0eebfd6c1b1d" providerId="ADAL" clId="{F3BBE4DF-4AC1-4B0B-ACF7-7898170890E9}" dt="2020-07-06T13:46:59.463" v="404"/>
          <ac:spMkLst>
            <pc:docMk/>
            <pc:sldMk cId="968935419" sldId="271"/>
            <ac:spMk id="9220" creationId="{16C5FA50-8D52-4617-AF91-5C7B1C8352F1}"/>
          </ac:spMkLst>
        </pc:spChg>
        <pc:spChg chg="del">
          <ac:chgData name="Margriet Evers" userId="8301a3a9-e662-432d-bff2-0eebfd6c1b1d" providerId="ADAL" clId="{F3BBE4DF-4AC1-4B0B-ACF7-7898170890E9}" dt="2020-07-06T13:46:59.463" v="404"/>
          <ac:spMkLst>
            <pc:docMk/>
            <pc:sldMk cId="968935419" sldId="271"/>
            <ac:spMk id="9221" creationId="{E223798C-12AD-4B0C-A50C-D676347D67CF}"/>
          </ac:spMkLst>
        </pc:spChg>
      </pc:sldChg>
      <pc:sldChg chg="modSp add mod setBg setClrOvrMap">
        <pc:chgData name="Margriet Evers" userId="8301a3a9-e662-432d-bff2-0eebfd6c1b1d" providerId="ADAL" clId="{F3BBE4DF-4AC1-4B0B-ACF7-7898170890E9}" dt="2020-07-06T13:48:52.598" v="443" actId="2711"/>
        <pc:sldMkLst>
          <pc:docMk/>
          <pc:sldMk cId="1968826639" sldId="272"/>
        </pc:sldMkLst>
        <pc:spChg chg="mod">
          <ac:chgData name="Margriet Evers" userId="8301a3a9-e662-432d-bff2-0eebfd6c1b1d" providerId="ADAL" clId="{F3BBE4DF-4AC1-4B0B-ACF7-7898170890E9}" dt="2020-07-06T13:48:52.598" v="443" actId="2711"/>
          <ac:spMkLst>
            <pc:docMk/>
            <pc:sldMk cId="1968826639" sldId="272"/>
            <ac:spMk id="2" creationId="{8A60368A-BF74-4AB2-9C44-4A1B7A1383BE}"/>
          </ac:spMkLst>
        </pc:spChg>
        <pc:picChg chg="mod">
          <ac:chgData name="Margriet Evers" userId="8301a3a9-e662-432d-bff2-0eebfd6c1b1d" providerId="ADAL" clId="{F3BBE4DF-4AC1-4B0B-ACF7-7898170890E9}" dt="2020-07-06T13:48:47.508" v="440" actId="26606"/>
          <ac:picMkLst>
            <pc:docMk/>
            <pc:sldMk cId="1968826639" sldId="272"/>
            <ac:picMk id="10244" creationId="{8663BDFF-B38C-4310-B283-05DBD396EC7F}"/>
          </ac:picMkLst>
        </pc:picChg>
      </pc:sldChg>
      <pc:sldChg chg="addSp delSp modSp add mod setBg delDesignElem modNotesTx">
        <pc:chgData name="Margriet Evers" userId="8301a3a9-e662-432d-bff2-0eebfd6c1b1d" providerId="ADAL" clId="{F3BBE4DF-4AC1-4B0B-ACF7-7898170890E9}" dt="2020-07-07T07:34:10.234" v="848" actId="18131"/>
        <pc:sldMkLst>
          <pc:docMk/>
          <pc:sldMk cId="2700081014" sldId="273"/>
        </pc:sldMkLst>
        <pc:spChg chg="mod ord">
          <ac:chgData name="Margriet Evers" userId="8301a3a9-e662-432d-bff2-0eebfd6c1b1d" providerId="ADAL" clId="{F3BBE4DF-4AC1-4B0B-ACF7-7898170890E9}" dt="2020-07-06T13:54:15.997" v="460" actId="2711"/>
          <ac:spMkLst>
            <pc:docMk/>
            <pc:sldMk cId="2700081014" sldId="273"/>
            <ac:spMk id="2" creationId="{2BBCEEB2-AE61-4830-91CB-97617FB84EE1}"/>
          </ac:spMkLst>
        </pc:spChg>
        <pc:spChg chg="add">
          <ac:chgData name="Margriet Evers" userId="8301a3a9-e662-432d-bff2-0eebfd6c1b1d" providerId="ADAL" clId="{F3BBE4DF-4AC1-4B0B-ACF7-7898170890E9}" dt="2020-07-06T13:54:11.956" v="459" actId="26606"/>
          <ac:spMkLst>
            <pc:docMk/>
            <pc:sldMk cId="2700081014" sldId="273"/>
            <ac:spMk id="71" creationId="{37C89E4B-3C9F-44B9-8B86-D9E3D112D8EC}"/>
          </ac:spMkLst>
        </pc:spChg>
        <pc:spChg chg="del">
          <ac:chgData name="Margriet Evers" userId="8301a3a9-e662-432d-bff2-0eebfd6c1b1d" providerId="ADAL" clId="{F3BBE4DF-4AC1-4B0B-ACF7-7898170890E9}" dt="2020-07-06T13:53:37.384" v="449"/>
          <ac:spMkLst>
            <pc:docMk/>
            <pc:sldMk cId="2700081014" sldId="273"/>
            <ac:spMk id="135" creationId="{37C89E4B-3C9F-44B9-8B86-D9E3D112D8EC}"/>
          </ac:spMkLst>
        </pc:spChg>
        <pc:picChg chg="del">
          <ac:chgData name="Margriet Evers" userId="8301a3a9-e662-432d-bff2-0eebfd6c1b1d" providerId="ADAL" clId="{F3BBE4DF-4AC1-4B0B-ACF7-7898170890E9}" dt="2020-07-06T13:53:39.715" v="450" actId="478"/>
          <ac:picMkLst>
            <pc:docMk/>
            <pc:sldMk cId="2700081014" sldId="273"/>
            <ac:picMk id="3074" creationId="{9F076B51-B721-418D-9684-A93772F9DAF5}"/>
          </ac:picMkLst>
        </pc:picChg>
        <pc:picChg chg="add mod">
          <ac:chgData name="Margriet Evers" userId="8301a3a9-e662-432d-bff2-0eebfd6c1b1d" providerId="ADAL" clId="{F3BBE4DF-4AC1-4B0B-ACF7-7898170890E9}" dt="2020-07-07T07:34:10.234" v="848" actId="18131"/>
          <ac:picMkLst>
            <pc:docMk/>
            <pc:sldMk cId="2700081014" sldId="273"/>
            <ac:picMk id="11266" creationId="{0FB5BD01-333F-426B-931B-8DF007C93680}"/>
          </ac:picMkLst>
        </pc:picChg>
        <pc:cxnChg chg="add">
          <ac:chgData name="Margriet Evers" userId="8301a3a9-e662-432d-bff2-0eebfd6c1b1d" providerId="ADAL" clId="{F3BBE4DF-4AC1-4B0B-ACF7-7898170890E9}" dt="2020-07-06T13:54:11.956" v="459" actId="26606"/>
          <ac:cxnSpMkLst>
            <pc:docMk/>
            <pc:sldMk cId="2700081014" sldId="273"/>
            <ac:cxnSpMk id="73" creationId="{AA2EAA10-076F-46BD-8F0F-B9A2FB77A85C}"/>
          </ac:cxnSpMkLst>
        </pc:cxnChg>
        <pc:cxnChg chg="add">
          <ac:chgData name="Margriet Evers" userId="8301a3a9-e662-432d-bff2-0eebfd6c1b1d" providerId="ADAL" clId="{F3BBE4DF-4AC1-4B0B-ACF7-7898170890E9}" dt="2020-07-06T13:54:11.956" v="459" actId="26606"/>
          <ac:cxnSpMkLst>
            <pc:docMk/>
            <pc:sldMk cId="2700081014" sldId="273"/>
            <ac:cxnSpMk id="75" creationId="{D891E407-403B-4764-86C9-33A56D3BCAA3}"/>
          </ac:cxnSpMkLst>
        </pc:cxnChg>
        <pc:cxnChg chg="del">
          <ac:chgData name="Margriet Evers" userId="8301a3a9-e662-432d-bff2-0eebfd6c1b1d" providerId="ADAL" clId="{F3BBE4DF-4AC1-4B0B-ACF7-7898170890E9}" dt="2020-07-06T13:53:37.384" v="449"/>
          <ac:cxnSpMkLst>
            <pc:docMk/>
            <pc:sldMk cId="2700081014" sldId="273"/>
            <ac:cxnSpMk id="137" creationId="{AA2EAA10-076F-46BD-8F0F-B9A2FB77A85C}"/>
          </ac:cxnSpMkLst>
        </pc:cxnChg>
        <pc:cxnChg chg="del">
          <ac:chgData name="Margriet Evers" userId="8301a3a9-e662-432d-bff2-0eebfd6c1b1d" providerId="ADAL" clId="{F3BBE4DF-4AC1-4B0B-ACF7-7898170890E9}" dt="2020-07-06T13:53:37.384" v="449"/>
          <ac:cxnSpMkLst>
            <pc:docMk/>
            <pc:sldMk cId="2700081014" sldId="273"/>
            <ac:cxnSpMk id="139" creationId="{D891E407-403B-4764-86C9-33A56D3BCAA3}"/>
          </ac:cxnSpMkLst>
        </pc:cxnChg>
      </pc:sldChg>
      <pc:sldChg chg="addSp delSp modSp add mod setBg delDesignElem">
        <pc:chgData name="Margriet Evers" userId="8301a3a9-e662-432d-bff2-0eebfd6c1b1d" providerId="ADAL" clId="{F3BBE4DF-4AC1-4B0B-ACF7-7898170890E9}" dt="2020-07-06T14:03:33.364" v="588" actId="2711"/>
        <pc:sldMkLst>
          <pc:docMk/>
          <pc:sldMk cId="663359329" sldId="274"/>
        </pc:sldMkLst>
        <pc:spChg chg="mod">
          <ac:chgData name="Margriet Evers" userId="8301a3a9-e662-432d-bff2-0eebfd6c1b1d" providerId="ADAL" clId="{F3BBE4DF-4AC1-4B0B-ACF7-7898170890E9}" dt="2020-07-06T14:03:33.364" v="588" actId="2711"/>
          <ac:spMkLst>
            <pc:docMk/>
            <pc:sldMk cId="663359329" sldId="274"/>
            <ac:spMk id="2" creationId="{FE758E0C-6744-413A-844B-2FD4A56D1FA6}"/>
          </ac:spMkLst>
        </pc:spChg>
        <pc:spChg chg="del">
          <ac:chgData name="Margriet Evers" userId="8301a3a9-e662-432d-bff2-0eebfd6c1b1d" providerId="ADAL" clId="{F3BBE4DF-4AC1-4B0B-ACF7-7898170890E9}" dt="2020-07-06T14:02:47.737" v="504"/>
          <ac:spMkLst>
            <pc:docMk/>
            <pc:sldMk cId="663359329" sldId="274"/>
            <ac:spMk id="71" creationId="{1707FC24-6981-43D9-B525-C7832BA22463}"/>
          </ac:spMkLst>
        </pc:spChg>
        <pc:spChg chg="add">
          <ac:chgData name="Margriet Evers" userId="8301a3a9-e662-432d-bff2-0eebfd6c1b1d" providerId="ADAL" clId="{F3BBE4DF-4AC1-4B0B-ACF7-7898170890E9}" dt="2020-07-06T14:03:24.369" v="587" actId="26606"/>
          <ac:spMkLst>
            <pc:docMk/>
            <pc:sldMk cId="663359329" sldId="274"/>
            <ac:spMk id="135" creationId="{1707FC24-6981-43D9-B525-C7832BA22463}"/>
          </ac:spMkLst>
        </pc:spChg>
        <pc:spChg chg="add del">
          <ac:chgData name="Margriet Evers" userId="8301a3a9-e662-432d-bff2-0eebfd6c1b1d" providerId="ADAL" clId="{F3BBE4DF-4AC1-4B0B-ACF7-7898170890E9}" dt="2020-07-06T14:03:24.369" v="587" actId="26606"/>
          <ac:spMkLst>
            <pc:docMk/>
            <pc:sldMk cId="663359329" sldId="274"/>
            <ac:spMk id="4100" creationId="{1707FC24-6981-43D9-B525-C7832BA22463}"/>
          </ac:spMkLst>
        </pc:spChg>
        <pc:picChg chg="del">
          <ac:chgData name="Margriet Evers" userId="8301a3a9-e662-432d-bff2-0eebfd6c1b1d" providerId="ADAL" clId="{F3BBE4DF-4AC1-4B0B-ACF7-7898170890E9}" dt="2020-07-06T14:03:17.638" v="585" actId="478"/>
          <ac:picMkLst>
            <pc:docMk/>
            <pc:sldMk cId="663359329" sldId="274"/>
            <ac:picMk id="4098" creationId="{145C6622-5AE3-4D18-9415-FD8B2820A43B}"/>
          </ac:picMkLst>
        </pc:picChg>
        <pc:picChg chg="add mod">
          <ac:chgData name="Margriet Evers" userId="8301a3a9-e662-432d-bff2-0eebfd6c1b1d" providerId="ADAL" clId="{F3BBE4DF-4AC1-4B0B-ACF7-7898170890E9}" dt="2020-07-06T14:03:24.369" v="587" actId="26606"/>
          <ac:picMkLst>
            <pc:docMk/>
            <pc:sldMk cId="663359329" sldId="274"/>
            <ac:picMk id="19458" creationId="{A107CDBE-F9DA-4FA3-B006-CE27D81E5FF2}"/>
          </ac:picMkLst>
        </pc:picChg>
      </pc:sldChg>
      <pc:sldChg chg="addSp delSp modSp add mod setBg delDesignElem modNotesTx">
        <pc:chgData name="Margriet Evers" userId="8301a3a9-e662-432d-bff2-0eebfd6c1b1d" providerId="ADAL" clId="{F3BBE4DF-4AC1-4B0B-ACF7-7898170890E9}" dt="2020-07-07T07:34:32.005" v="850" actId="20577"/>
        <pc:sldMkLst>
          <pc:docMk/>
          <pc:sldMk cId="3048233185" sldId="275"/>
        </pc:sldMkLst>
        <pc:spChg chg="mod ord">
          <ac:chgData name="Margriet Evers" userId="8301a3a9-e662-432d-bff2-0eebfd6c1b1d" providerId="ADAL" clId="{F3BBE4DF-4AC1-4B0B-ACF7-7898170890E9}" dt="2020-07-06T14:08:18.489" v="599" actId="2711"/>
          <ac:spMkLst>
            <pc:docMk/>
            <pc:sldMk cId="3048233185" sldId="275"/>
            <ac:spMk id="2" creationId="{7C02CFD0-AF96-473F-A353-1FE8F0005B40}"/>
          </ac:spMkLst>
        </pc:spChg>
        <pc:spChg chg="del">
          <ac:chgData name="Margriet Evers" userId="8301a3a9-e662-432d-bff2-0eebfd6c1b1d" providerId="ADAL" clId="{F3BBE4DF-4AC1-4B0B-ACF7-7898170890E9}" dt="2020-07-06T14:07:54.424" v="590"/>
          <ac:spMkLst>
            <pc:docMk/>
            <pc:sldMk cId="3048233185" sldId="275"/>
            <ac:spMk id="71" creationId="{7B51B11D-BBCD-47C7-A599-1EDA2F22FE08}"/>
          </ac:spMkLst>
        </pc:spChg>
        <pc:spChg chg="add">
          <ac:chgData name="Margriet Evers" userId="8301a3a9-e662-432d-bff2-0eebfd6c1b1d" providerId="ADAL" clId="{F3BBE4DF-4AC1-4B0B-ACF7-7898170890E9}" dt="2020-07-06T14:08:14.391" v="598" actId="26606"/>
          <ac:spMkLst>
            <pc:docMk/>
            <pc:sldMk cId="3048233185" sldId="275"/>
            <ac:spMk id="20484" creationId="{7B51B11D-BBCD-47C7-A599-1EDA2F22FE08}"/>
          </ac:spMkLst>
        </pc:spChg>
        <pc:picChg chg="del">
          <ac:chgData name="Margriet Evers" userId="8301a3a9-e662-432d-bff2-0eebfd6c1b1d" providerId="ADAL" clId="{F3BBE4DF-4AC1-4B0B-ACF7-7898170890E9}" dt="2020-07-06T14:08:01.589" v="596" actId="478"/>
          <ac:picMkLst>
            <pc:docMk/>
            <pc:sldMk cId="3048233185" sldId="275"/>
            <ac:picMk id="5122" creationId="{D8E9F8B3-D188-48F2-B5B6-A68E6FD4C54D}"/>
          </ac:picMkLst>
        </pc:picChg>
        <pc:picChg chg="add mod">
          <ac:chgData name="Margriet Evers" userId="8301a3a9-e662-432d-bff2-0eebfd6c1b1d" providerId="ADAL" clId="{F3BBE4DF-4AC1-4B0B-ACF7-7898170890E9}" dt="2020-07-06T14:08:20.149" v="600" actId="1076"/>
          <ac:picMkLst>
            <pc:docMk/>
            <pc:sldMk cId="3048233185" sldId="275"/>
            <ac:picMk id="20482" creationId="{8C50D3B6-5DC0-40F0-BDC8-F342D789D7CF}"/>
          </ac:picMkLst>
        </pc:picChg>
        <pc:cxnChg chg="del">
          <ac:chgData name="Margriet Evers" userId="8301a3a9-e662-432d-bff2-0eebfd6c1b1d" providerId="ADAL" clId="{F3BBE4DF-4AC1-4B0B-ACF7-7898170890E9}" dt="2020-07-06T14:07:54.424" v="590"/>
          <ac:cxnSpMkLst>
            <pc:docMk/>
            <pc:sldMk cId="3048233185" sldId="275"/>
            <ac:cxnSpMk id="73" creationId="{6A810F53-4CAC-492E-A2F9-C147AA509B57}"/>
          </ac:cxnSpMkLst>
        </pc:cxnChg>
        <pc:cxnChg chg="add">
          <ac:chgData name="Margriet Evers" userId="8301a3a9-e662-432d-bff2-0eebfd6c1b1d" providerId="ADAL" clId="{F3BBE4DF-4AC1-4B0B-ACF7-7898170890E9}" dt="2020-07-06T14:08:14.391" v="598" actId="26606"/>
          <ac:cxnSpMkLst>
            <pc:docMk/>
            <pc:sldMk cId="3048233185" sldId="275"/>
            <ac:cxnSpMk id="20485" creationId="{6A810F53-4CAC-492E-A2F9-C147AA509B57}"/>
          </ac:cxnSpMkLst>
        </pc:cxnChg>
      </pc:sldChg>
      <pc:sldChg chg="addSp delSp modSp add mod setBg delDesignElem">
        <pc:chgData name="Margriet Evers" userId="8301a3a9-e662-432d-bff2-0eebfd6c1b1d" providerId="ADAL" clId="{F3BBE4DF-4AC1-4B0B-ACF7-7898170890E9}" dt="2020-07-06T14:09:54.651" v="606" actId="2711"/>
        <pc:sldMkLst>
          <pc:docMk/>
          <pc:sldMk cId="3432161285" sldId="276"/>
        </pc:sldMkLst>
        <pc:spChg chg="mod">
          <ac:chgData name="Margriet Evers" userId="8301a3a9-e662-432d-bff2-0eebfd6c1b1d" providerId="ADAL" clId="{F3BBE4DF-4AC1-4B0B-ACF7-7898170890E9}" dt="2020-07-06T14:09:54.651" v="606" actId="2711"/>
          <ac:spMkLst>
            <pc:docMk/>
            <pc:sldMk cId="3432161285" sldId="276"/>
            <ac:spMk id="2" creationId="{9E2106B6-173B-4D82-AF98-850AA431DE45}"/>
          </ac:spMkLst>
        </pc:spChg>
        <pc:spChg chg="del">
          <ac:chgData name="Margriet Evers" userId="8301a3a9-e662-432d-bff2-0eebfd6c1b1d" providerId="ADAL" clId="{F3BBE4DF-4AC1-4B0B-ACF7-7898170890E9}" dt="2020-07-06T14:09:21.734" v="602"/>
          <ac:spMkLst>
            <pc:docMk/>
            <pc:sldMk cId="3432161285" sldId="276"/>
            <ac:spMk id="71" creationId="{37C89E4B-3C9F-44B9-8B86-D9E3D112D8EC}"/>
          </ac:spMkLst>
        </pc:spChg>
        <pc:spChg chg="add">
          <ac:chgData name="Margriet Evers" userId="8301a3a9-e662-432d-bff2-0eebfd6c1b1d" providerId="ADAL" clId="{F3BBE4DF-4AC1-4B0B-ACF7-7898170890E9}" dt="2020-07-06T14:09:51.395" v="605" actId="26606"/>
          <ac:spMkLst>
            <pc:docMk/>
            <pc:sldMk cId="3432161285" sldId="276"/>
            <ac:spMk id="21508" creationId="{1707FC24-6981-43D9-B525-C7832BA22463}"/>
          </ac:spMkLst>
        </pc:spChg>
        <pc:picChg chg="del">
          <ac:chgData name="Margriet Evers" userId="8301a3a9-e662-432d-bff2-0eebfd6c1b1d" providerId="ADAL" clId="{F3BBE4DF-4AC1-4B0B-ACF7-7898170890E9}" dt="2020-07-06T14:09:24.270" v="603" actId="478"/>
          <ac:picMkLst>
            <pc:docMk/>
            <pc:sldMk cId="3432161285" sldId="276"/>
            <ac:picMk id="6146" creationId="{CA5A94E7-C18A-49DF-933D-6C135A8E70F1}"/>
          </ac:picMkLst>
        </pc:picChg>
        <pc:picChg chg="add mod">
          <ac:chgData name="Margriet Evers" userId="8301a3a9-e662-432d-bff2-0eebfd6c1b1d" providerId="ADAL" clId="{F3BBE4DF-4AC1-4B0B-ACF7-7898170890E9}" dt="2020-07-06T14:09:51.395" v="605" actId="26606"/>
          <ac:picMkLst>
            <pc:docMk/>
            <pc:sldMk cId="3432161285" sldId="276"/>
            <ac:picMk id="21506" creationId="{3D7602BD-3F20-40A2-A5D2-7DE2C3057E29}"/>
          </ac:picMkLst>
        </pc:picChg>
        <pc:cxnChg chg="del">
          <ac:chgData name="Margriet Evers" userId="8301a3a9-e662-432d-bff2-0eebfd6c1b1d" providerId="ADAL" clId="{F3BBE4DF-4AC1-4B0B-ACF7-7898170890E9}" dt="2020-07-06T14:09:21.734" v="602"/>
          <ac:cxnSpMkLst>
            <pc:docMk/>
            <pc:sldMk cId="3432161285" sldId="276"/>
            <ac:cxnSpMk id="73" creationId="{AA2EAA10-076F-46BD-8F0F-B9A2FB77A85C}"/>
          </ac:cxnSpMkLst>
        </pc:cxnChg>
        <pc:cxnChg chg="del">
          <ac:chgData name="Margriet Evers" userId="8301a3a9-e662-432d-bff2-0eebfd6c1b1d" providerId="ADAL" clId="{F3BBE4DF-4AC1-4B0B-ACF7-7898170890E9}" dt="2020-07-06T14:09:21.734" v="602"/>
          <ac:cxnSpMkLst>
            <pc:docMk/>
            <pc:sldMk cId="3432161285" sldId="276"/>
            <ac:cxnSpMk id="75" creationId="{D891E407-403B-4764-86C9-33A56D3BCAA3}"/>
          </ac:cxnSpMkLst>
        </pc:cxnChg>
      </pc:sldChg>
      <pc:sldChg chg="addSp delSp modSp add mod setBg delDesignElem modNotesTx">
        <pc:chgData name="Margriet Evers" userId="8301a3a9-e662-432d-bff2-0eebfd6c1b1d" providerId="ADAL" clId="{F3BBE4DF-4AC1-4B0B-ACF7-7898170890E9}" dt="2020-07-07T07:34:41.288" v="856" actId="20577"/>
        <pc:sldMkLst>
          <pc:docMk/>
          <pc:sldMk cId="2666683675" sldId="277"/>
        </pc:sldMkLst>
        <pc:spChg chg="mod">
          <ac:chgData name="Margriet Evers" userId="8301a3a9-e662-432d-bff2-0eebfd6c1b1d" providerId="ADAL" clId="{F3BBE4DF-4AC1-4B0B-ACF7-7898170890E9}" dt="2020-07-06T14:15:05.538" v="676" actId="14100"/>
          <ac:spMkLst>
            <pc:docMk/>
            <pc:sldMk cId="2666683675" sldId="277"/>
            <ac:spMk id="2" creationId="{57304B92-9442-4DCE-9B15-7DAD3E2A79C3}"/>
          </ac:spMkLst>
        </pc:spChg>
        <pc:spChg chg="del">
          <ac:chgData name="Margriet Evers" userId="8301a3a9-e662-432d-bff2-0eebfd6c1b1d" providerId="ADAL" clId="{F3BBE4DF-4AC1-4B0B-ACF7-7898170890E9}" dt="2020-07-06T14:14:25.650" v="608"/>
          <ac:spMkLst>
            <pc:docMk/>
            <pc:sldMk cId="2666683675" sldId="277"/>
            <ac:spMk id="71" creationId="{16C5FA50-8D52-4617-AF91-5C7B1C8352F1}"/>
          </ac:spMkLst>
        </pc:spChg>
        <pc:spChg chg="del">
          <ac:chgData name="Margriet Evers" userId="8301a3a9-e662-432d-bff2-0eebfd6c1b1d" providerId="ADAL" clId="{F3BBE4DF-4AC1-4B0B-ACF7-7898170890E9}" dt="2020-07-06T14:14:25.650" v="608"/>
          <ac:spMkLst>
            <pc:docMk/>
            <pc:sldMk cId="2666683675" sldId="277"/>
            <ac:spMk id="73" creationId="{E223798C-12AD-4B0C-A50C-D676347D67CF}"/>
          </ac:spMkLst>
        </pc:spChg>
        <pc:spChg chg="add">
          <ac:chgData name="Margriet Evers" userId="8301a3a9-e662-432d-bff2-0eebfd6c1b1d" providerId="ADAL" clId="{F3BBE4DF-4AC1-4B0B-ACF7-7898170890E9}" dt="2020-07-06T14:14:55.452" v="674" actId="26606"/>
          <ac:spMkLst>
            <pc:docMk/>
            <pc:sldMk cId="2666683675" sldId="277"/>
            <ac:spMk id="135" creationId="{16C5FA50-8D52-4617-AF91-5C7B1C8352F1}"/>
          </ac:spMkLst>
        </pc:spChg>
        <pc:spChg chg="add">
          <ac:chgData name="Margriet Evers" userId="8301a3a9-e662-432d-bff2-0eebfd6c1b1d" providerId="ADAL" clId="{F3BBE4DF-4AC1-4B0B-ACF7-7898170890E9}" dt="2020-07-06T14:14:55.452" v="674" actId="26606"/>
          <ac:spMkLst>
            <pc:docMk/>
            <pc:sldMk cId="2666683675" sldId="277"/>
            <ac:spMk id="137" creationId="{E223798C-12AD-4B0C-A50C-D676347D67CF}"/>
          </ac:spMkLst>
        </pc:spChg>
        <pc:spChg chg="add del">
          <ac:chgData name="Margriet Evers" userId="8301a3a9-e662-432d-bff2-0eebfd6c1b1d" providerId="ADAL" clId="{F3BBE4DF-4AC1-4B0B-ACF7-7898170890E9}" dt="2020-07-06T14:14:55.452" v="674" actId="26606"/>
          <ac:spMkLst>
            <pc:docMk/>
            <pc:sldMk cId="2666683675" sldId="277"/>
            <ac:spMk id="7172" creationId="{16C5FA50-8D52-4617-AF91-5C7B1C8352F1}"/>
          </ac:spMkLst>
        </pc:spChg>
        <pc:spChg chg="add del">
          <ac:chgData name="Margriet Evers" userId="8301a3a9-e662-432d-bff2-0eebfd6c1b1d" providerId="ADAL" clId="{F3BBE4DF-4AC1-4B0B-ACF7-7898170890E9}" dt="2020-07-06T14:14:55.452" v="674" actId="26606"/>
          <ac:spMkLst>
            <pc:docMk/>
            <pc:sldMk cId="2666683675" sldId="277"/>
            <ac:spMk id="7173" creationId="{E223798C-12AD-4B0C-A50C-D676347D67CF}"/>
          </ac:spMkLst>
        </pc:spChg>
        <pc:picChg chg="del">
          <ac:chgData name="Margriet Evers" userId="8301a3a9-e662-432d-bff2-0eebfd6c1b1d" providerId="ADAL" clId="{F3BBE4DF-4AC1-4B0B-ACF7-7898170890E9}" dt="2020-07-06T14:14:49.395" v="672" actId="478"/>
          <ac:picMkLst>
            <pc:docMk/>
            <pc:sldMk cId="2666683675" sldId="277"/>
            <ac:picMk id="7170" creationId="{431FC335-0010-43E9-B82D-758EBE84F3C4}"/>
          </ac:picMkLst>
        </pc:picChg>
        <pc:picChg chg="add mod">
          <ac:chgData name="Margriet Evers" userId="8301a3a9-e662-432d-bff2-0eebfd6c1b1d" providerId="ADAL" clId="{F3BBE4DF-4AC1-4B0B-ACF7-7898170890E9}" dt="2020-07-06T14:14:55.452" v="674" actId="26606"/>
          <ac:picMkLst>
            <pc:docMk/>
            <pc:sldMk cId="2666683675" sldId="277"/>
            <ac:picMk id="22530" creationId="{CB5DCEC1-70F9-4C9D-AD63-9878085CA902}"/>
          </ac:picMkLst>
        </pc:picChg>
      </pc:sldChg>
      <pc:sldChg chg="addSp delSp modSp add mod setBg">
        <pc:chgData name="Margriet Evers" userId="8301a3a9-e662-432d-bff2-0eebfd6c1b1d" providerId="ADAL" clId="{F3BBE4DF-4AC1-4B0B-ACF7-7898170890E9}" dt="2020-07-06T14:16:40.027" v="714" actId="14100"/>
        <pc:sldMkLst>
          <pc:docMk/>
          <pc:sldMk cId="3668799966" sldId="278"/>
        </pc:sldMkLst>
        <pc:spChg chg="mod">
          <ac:chgData name="Margriet Evers" userId="8301a3a9-e662-432d-bff2-0eebfd6c1b1d" providerId="ADAL" clId="{F3BBE4DF-4AC1-4B0B-ACF7-7898170890E9}" dt="2020-07-06T14:16:40.027" v="714" actId="14100"/>
          <ac:spMkLst>
            <pc:docMk/>
            <pc:sldMk cId="3668799966" sldId="278"/>
            <ac:spMk id="2" creationId="{E8145C12-5266-41E5-B712-AEF93AED4190}"/>
          </ac:spMkLst>
        </pc:spChg>
        <pc:spChg chg="add">
          <ac:chgData name="Margriet Evers" userId="8301a3a9-e662-432d-bff2-0eebfd6c1b1d" providerId="ADAL" clId="{F3BBE4DF-4AC1-4B0B-ACF7-7898170890E9}" dt="2020-07-06T14:16:31.178" v="711" actId="26606"/>
          <ac:spMkLst>
            <pc:docMk/>
            <pc:sldMk cId="3668799966" sldId="278"/>
            <ac:spMk id="71" creationId="{3FA8EA49-487B-4E62-AC3C-3D4A96EF0A26}"/>
          </ac:spMkLst>
        </pc:spChg>
        <pc:spChg chg="add">
          <ac:chgData name="Margriet Evers" userId="8301a3a9-e662-432d-bff2-0eebfd6c1b1d" providerId="ADAL" clId="{F3BBE4DF-4AC1-4B0B-ACF7-7898170890E9}" dt="2020-07-06T14:16:31.178" v="711" actId="26606"/>
          <ac:spMkLst>
            <pc:docMk/>
            <pc:sldMk cId="3668799966" sldId="278"/>
            <ac:spMk id="73" creationId="{F3C8D54F-CA08-42F3-9924-FBA3CB680F28}"/>
          </ac:spMkLst>
        </pc:spChg>
        <pc:picChg chg="del">
          <ac:chgData name="Margriet Evers" userId="8301a3a9-e662-432d-bff2-0eebfd6c1b1d" providerId="ADAL" clId="{F3BBE4DF-4AC1-4B0B-ACF7-7898170890E9}" dt="2020-07-06T14:16:24.635" v="709" actId="478"/>
          <ac:picMkLst>
            <pc:docMk/>
            <pc:sldMk cId="3668799966" sldId="278"/>
            <ac:picMk id="8194" creationId="{DB7DD19A-7E14-454A-B23B-AA3CB41BB588}"/>
          </ac:picMkLst>
        </pc:picChg>
        <pc:picChg chg="add mod">
          <ac:chgData name="Margriet Evers" userId="8301a3a9-e662-432d-bff2-0eebfd6c1b1d" providerId="ADAL" clId="{F3BBE4DF-4AC1-4B0B-ACF7-7898170890E9}" dt="2020-07-06T14:16:31.178" v="711" actId="26606"/>
          <ac:picMkLst>
            <pc:docMk/>
            <pc:sldMk cId="3668799966" sldId="278"/>
            <ac:picMk id="23554" creationId="{B7A02254-D6F5-4886-AF4D-DCC735C362D4}"/>
          </ac:picMkLst>
        </pc:picChg>
      </pc:sldChg>
      <pc:sldChg chg="modSp add mod setBg setClrOvrMap">
        <pc:chgData name="Margriet Evers" userId="8301a3a9-e662-432d-bff2-0eebfd6c1b1d" providerId="ADAL" clId="{F3BBE4DF-4AC1-4B0B-ACF7-7898170890E9}" dt="2020-07-07T07:35:09.087" v="861" actId="2711"/>
        <pc:sldMkLst>
          <pc:docMk/>
          <pc:sldMk cId="2087273254" sldId="279"/>
        </pc:sldMkLst>
        <pc:spChg chg="mod">
          <ac:chgData name="Margriet Evers" userId="8301a3a9-e662-432d-bff2-0eebfd6c1b1d" providerId="ADAL" clId="{F3BBE4DF-4AC1-4B0B-ACF7-7898170890E9}" dt="2020-07-07T07:35:09.087" v="861" actId="2711"/>
          <ac:spMkLst>
            <pc:docMk/>
            <pc:sldMk cId="2087273254" sldId="279"/>
            <ac:spMk id="2" creationId="{8A60368A-BF74-4AB2-9C44-4A1B7A1383BE}"/>
          </ac:spMkLst>
        </pc:spChg>
        <pc:picChg chg="mod">
          <ac:chgData name="Margriet Evers" userId="8301a3a9-e662-432d-bff2-0eebfd6c1b1d" providerId="ADAL" clId="{F3BBE4DF-4AC1-4B0B-ACF7-7898170890E9}" dt="2020-07-07T07:35:01.289" v="858" actId="26606"/>
          <ac:picMkLst>
            <pc:docMk/>
            <pc:sldMk cId="2087273254" sldId="279"/>
            <ac:picMk id="10244" creationId="{8663BDFF-B38C-4310-B283-05DBD396EC7F}"/>
          </ac:picMkLst>
        </pc:picChg>
      </pc:sldChg>
      <pc:sldChg chg="addSp delSp modSp add mod setBg delDesignElem modNotesTx">
        <pc:chgData name="Margriet Evers" userId="8301a3a9-e662-432d-bff2-0eebfd6c1b1d" providerId="ADAL" clId="{F3BBE4DF-4AC1-4B0B-ACF7-7898170890E9}" dt="2020-07-07T07:37:29.657" v="901" actId="20577"/>
        <pc:sldMkLst>
          <pc:docMk/>
          <pc:sldMk cId="974792370" sldId="280"/>
        </pc:sldMkLst>
        <pc:spChg chg="mod">
          <ac:chgData name="Margriet Evers" userId="8301a3a9-e662-432d-bff2-0eebfd6c1b1d" providerId="ADAL" clId="{F3BBE4DF-4AC1-4B0B-ACF7-7898170890E9}" dt="2020-07-07T07:35:55.064" v="895" actId="26606"/>
          <ac:spMkLst>
            <pc:docMk/>
            <pc:sldMk cId="974792370" sldId="280"/>
            <ac:spMk id="2" creationId="{EDC80EA5-017F-4426-BE89-10177CD35CA4}"/>
          </ac:spMkLst>
        </pc:spChg>
        <pc:spChg chg="del">
          <ac:chgData name="Margriet Evers" userId="8301a3a9-e662-432d-bff2-0eebfd6c1b1d" providerId="ADAL" clId="{F3BBE4DF-4AC1-4B0B-ACF7-7898170890E9}" dt="2020-07-07T07:35:34.835" v="863"/>
          <ac:spMkLst>
            <pc:docMk/>
            <pc:sldMk cId="974792370" sldId="280"/>
            <ac:spMk id="71" creationId="{74426AB7-D619-4515-962A-BC83909EC015}"/>
          </ac:spMkLst>
        </pc:spChg>
        <pc:spChg chg="del">
          <ac:chgData name="Margriet Evers" userId="8301a3a9-e662-432d-bff2-0eebfd6c1b1d" providerId="ADAL" clId="{F3BBE4DF-4AC1-4B0B-ACF7-7898170890E9}" dt="2020-07-07T07:35:34.835" v="863"/>
          <ac:spMkLst>
            <pc:docMk/>
            <pc:sldMk cId="974792370" sldId="280"/>
            <ac:spMk id="73" creationId="{DE47DF98-723F-4AAC-ABCF-CACBC438F78F}"/>
          </ac:spMkLst>
        </pc:spChg>
        <pc:spChg chg="add">
          <ac:chgData name="Margriet Evers" userId="8301a3a9-e662-432d-bff2-0eebfd6c1b1d" providerId="ADAL" clId="{F3BBE4DF-4AC1-4B0B-ACF7-7898170890E9}" dt="2020-07-07T07:35:55.064" v="895" actId="26606"/>
          <ac:spMkLst>
            <pc:docMk/>
            <pc:sldMk cId="974792370" sldId="280"/>
            <ac:spMk id="1028" creationId="{74426AB7-D619-4515-962A-BC83909EC015}"/>
          </ac:spMkLst>
        </pc:spChg>
        <pc:spChg chg="add">
          <ac:chgData name="Margriet Evers" userId="8301a3a9-e662-432d-bff2-0eebfd6c1b1d" providerId="ADAL" clId="{F3BBE4DF-4AC1-4B0B-ACF7-7898170890E9}" dt="2020-07-07T07:35:55.064" v="895" actId="26606"/>
          <ac:spMkLst>
            <pc:docMk/>
            <pc:sldMk cId="974792370" sldId="280"/>
            <ac:spMk id="1029" creationId="{DE47DF98-723F-4AAC-ABCF-CACBC438F78F}"/>
          </ac:spMkLst>
        </pc:spChg>
        <pc:picChg chg="mod">
          <ac:chgData name="Margriet Evers" userId="8301a3a9-e662-432d-bff2-0eebfd6c1b1d" providerId="ADAL" clId="{F3BBE4DF-4AC1-4B0B-ACF7-7898170890E9}" dt="2020-07-07T07:35:55.064" v="895" actId="26606"/>
          <ac:picMkLst>
            <pc:docMk/>
            <pc:sldMk cId="974792370" sldId="280"/>
            <ac:picMk id="1026" creationId="{03971DB9-7B45-452A-B952-5577D0F43231}"/>
          </ac:picMkLst>
        </pc:picChg>
        <pc:cxnChg chg="del">
          <ac:chgData name="Margriet Evers" userId="8301a3a9-e662-432d-bff2-0eebfd6c1b1d" providerId="ADAL" clId="{F3BBE4DF-4AC1-4B0B-ACF7-7898170890E9}" dt="2020-07-07T07:35:34.835" v="863"/>
          <ac:cxnSpMkLst>
            <pc:docMk/>
            <pc:sldMk cId="974792370" sldId="280"/>
            <ac:cxnSpMk id="75" creationId="{EA29FC7C-9308-4FDE-8DCA-405668055B0F}"/>
          </ac:cxnSpMkLst>
        </pc:cxnChg>
        <pc:cxnChg chg="add">
          <ac:chgData name="Margriet Evers" userId="8301a3a9-e662-432d-bff2-0eebfd6c1b1d" providerId="ADAL" clId="{F3BBE4DF-4AC1-4B0B-ACF7-7898170890E9}" dt="2020-07-07T07:35:55.064" v="895" actId="26606"/>
          <ac:cxnSpMkLst>
            <pc:docMk/>
            <pc:sldMk cId="974792370" sldId="280"/>
            <ac:cxnSpMk id="1030" creationId="{EA29FC7C-9308-4FDE-8DCA-405668055B0F}"/>
          </ac:cxnSpMkLst>
        </pc:cxnChg>
      </pc:sldChg>
      <pc:sldChg chg="addSp delSp add mod setBg delDesignElem">
        <pc:chgData name="Margriet Evers" userId="8301a3a9-e662-432d-bff2-0eebfd6c1b1d" providerId="ADAL" clId="{F3BBE4DF-4AC1-4B0B-ACF7-7898170890E9}" dt="2020-07-07T08:31:09.454" v="910" actId="26606"/>
        <pc:sldMkLst>
          <pc:docMk/>
          <pc:sldMk cId="70066703" sldId="281"/>
        </pc:sldMkLst>
        <pc:spChg chg="add">
          <ac:chgData name="Margriet Evers" userId="8301a3a9-e662-432d-bff2-0eebfd6c1b1d" providerId="ADAL" clId="{F3BBE4DF-4AC1-4B0B-ACF7-7898170890E9}" dt="2020-07-07T08:31:09.454" v="910" actId="26606"/>
          <ac:spMkLst>
            <pc:docMk/>
            <pc:sldMk cId="70066703" sldId="281"/>
            <ac:spMk id="71" creationId="{74426AB7-D619-4515-962A-BC83909EC015}"/>
          </ac:spMkLst>
        </pc:spChg>
        <pc:spChg chg="add">
          <ac:chgData name="Margriet Evers" userId="8301a3a9-e662-432d-bff2-0eebfd6c1b1d" providerId="ADAL" clId="{F3BBE4DF-4AC1-4B0B-ACF7-7898170890E9}" dt="2020-07-07T08:31:09.454" v="910" actId="26606"/>
          <ac:spMkLst>
            <pc:docMk/>
            <pc:sldMk cId="70066703" sldId="281"/>
            <ac:spMk id="73" creationId="{DE47DF98-723F-4AAC-ABCF-CACBC438F78F}"/>
          </ac:spMkLst>
        </pc:spChg>
        <pc:spChg chg="del">
          <ac:chgData name="Margriet Evers" userId="8301a3a9-e662-432d-bff2-0eebfd6c1b1d" providerId="ADAL" clId="{F3BBE4DF-4AC1-4B0B-ACF7-7898170890E9}" dt="2020-07-07T07:37:33.568" v="903"/>
          <ac:spMkLst>
            <pc:docMk/>
            <pc:sldMk cId="70066703" sldId="281"/>
            <ac:spMk id="1028" creationId="{74426AB7-D619-4515-962A-BC83909EC015}"/>
          </ac:spMkLst>
        </pc:spChg>
        <pc:spChg chg="del">
          <ac:chgData name="Margriet Evers" userId="8301a3a9-e662-432d-bff2-0eebfd6c1b1d" providerId="ADAL" clId="{F3BBE4DF-4AC1-4B0B-ACF7-7898170890E9}" dt="2020-07-07T07:37:33.568" v="903"/>
          <ac:spMkLst>
            <pc:docMk/>
            <pc:sldMk cId="70066703" sldId="281"/>
            <ac:spMk id="1029" creationId="{DE47DF98-723F-4AAC-ABCF-CACBC438F78F}"/>
          </ac:spMkLst>
        </pc:spChg>
        <pc:cxnChg chg="add">
          <ac:chgData name="Margriet Evers" userId="8301a3a9-e662-432d-bff2-0eebfd6c1b1d" providerId="ADAL" clId="{F3BBE4DF-4AC1-4B0B-ACF7-7898170890E9}" dt="2020-07-07T08:31:09.454" v="910" actId="26606"/>
          <ac:cxnSpMkLst>
            <pc:docMk/>
            <pc:sldMk cId="70066703" sldId="281"/>
            <ac:cxnSpMk id="75" creationId="{EA29FC7C-9308-4FDE-8DCA-405668055B0F}"/>
          </ac:cxnSpMkLst>
        </pc:cxnChg>
        <pc:cxnChg chg="del">
          <ac:chgData name="Margriet Evers" userId="8301a3a9-e662-432d-bff2-0eebfd6c1b1d" providerId="ADAL" clId="{F3BBE4DF-4AC1-4B0B-ACF7-7898170890E9}" dt="2020-07-07T07:37:33.568" v="903"/>
          <ac:cxnSpMkLst>
            <pc:docMk/>
            <pc:sldMk cId="70066703" sldId="281"/>
            <ac:cxnSpMk id="1030" creationId="{EA29FC7C-9308-4FDE-8DCA-405668055B0F}"/>
          </ac:cxnSpMkLst>
        </pc:cxnChg>
      </pc:sldChg>
      <pc:sldChg chg="addSp delSp add mod setBg delDesignElem">
        <pc:chgData name="Margriet Evers" userId="8301a3a9-e662-432d-bff2-0eebfd6c1b1d" providerId="ADAL" clId="{F3BBE4DF-4AC1-4B0B-ACF7-7898170890E9}" dt="2020-07-07T08:31:12.142" v="911" actId="26606"/>
        <pc:sldMkLst>
          <pc:docMk/>
          <pc:sldMk cId="1267105444" sldId="282"/>
        </pc:sldMkLst>
        <pc:spChg chg="add">
          <ac:chgData name="Margriet Evers" userId="8301a3a9-e662-432d-bff2-0eebfd6c1b1d" providerId="ADAL" clId="{F3BBE4DF-4AC1-4B0B-ACF7-7898170890E9}" dt="2020-07-07T08:31:12.142" v="911" actId="26606"/>
          <ac:spMkLst>
            <pc:docMk/>
            <pc:sldMk cId="1267105444" sldId="282"/>
            <ac:spMk id="71" creationId="{74426AB7-D619-4515-962A-BC83909EC015}"/>
          </ac:spMkLst>
        </pc:spChg>
        <pc:spChg chg="add">
          <ac:chgData name="Margriet Evers" userId="8301a3a9-e662-432d-bff2-0eebfd6c1b1d" providerId="ADAL" clId="{F3BBE4DF-4AC1-4B0B-ACF7-7898170890E9}" dt="2020-07-07T08:31:12.142" v="911" actId="26606"/>
          <ac:spMkLst>
            <pc:docMk/>
            <pc:sldMk cId="1267105444" sldId="282"/>
            <ac:spMk id="73" creationId="{DE47DF98-723F-4AAC-ABCF-CACBC438F78F}"/>
          </ac:spMkLst>
        </pc:spChg>
        <pc:spChg chg="del">
          <ac:chgData name="Margriet Evers" userId="8301a3a9-e662-432d-bff2-0eebfd6c1b1d" providerId="ADAL" clId="{F3BBE4DF-4AC1-4B0B-ACF7-7898170890E9}" dt="2020-07-07T07:47:43.816" v="905"/>
          <ac:spMkLst>
            <pc:docMk/>
            <pc:sldMk cId="1267105444" sldId="282"/>
            <ac:spMk id="1028" creationId="{74426AB7-D619-4515-962A-BC83909EC015}"/>
          </ac:spMkLst>
        </pc:spChg>
        <pc:spChg chg="del">
          <ac:chgData name="Margriet Evers" userId="8301a3a9-e662-432d-bff2-0eebfd6c1b1d" providerId="ADAL" clId="{F3BBE4DF-4AC1-4B0B-ACF7-7898170890E9}" dt="2020-07-07T07:47:43.816" v="905"/>
          <ac:spMkLst>
            <pc:docMk/>
            <pc:sldMk cId="1267105444" sldId="282"/>
            <ac:spMk id="1029" creationId="{DE47DF98-723F-4AAC-ABCF-CACBC438F78F}"/>
          </ac:spMkLst>
        </pc:spChg>
        <pc:cxnChg chg="add">
          <ac:chgData name="Margriet Evers" userId="8301a3a9-e662-432d-bff2-0eebfd6c1b1d" providerId="ADAL" clId="{F3BBE4DF-4AC1-4B0B-ACF7-7898170890E9}" dt="2020-07-07T08:31:12.142" v="911" actId="26606"/>
          <ac:cxnSpMkLst>
            <pc:docMk/>
            <pc:sldMk cId="1267105444" sldId="282"/>
            <ac:cxnSpMk id="75" creationId="{EA29FC7C-9308-4FDE-8DCA-405668055B0F}"/>
          </ac:cxnSpMkLst>
        </pc:cxnChg>
        <pc:cxnChg chg="del">
          <ac:chgData name="Margriet Evers" userId="8301a3a9-e662-432d-bff2-0eebfd6c1b1d" providerId="ADAL" clId="{F3BBE4DF-4AC1-4B0B-ACF7-7898170890E9}" dt="2020-07-07T07:47:43.816" v="905"/>
          <ac:cxnSpMkLst>
            <pc:docMk/>
            <pc:sldMk cId="1267105444" sldId="282"/>
            <ac:cxnSpMk id="1030" creationId="{EA29FC7C-9308-4FDE-8DCA-405668055B0F}"/>
          </ac:cxnSpMkLst>
        </pc:cxnChg>
      </pc:sldChg>
      <pc:sldChg chg="addSp delSp add mod setBg delDesignElem">
        <pc:chgData name="Margriet Evers" userId="8301a3a9-e662-432d-bff2-0eebfd6c1b1d" providerId="ADAL" clId="{F3BBE4DF-4AC1-4B0B-ACF7-7898170890E9}" dt="2020-07-07T08:31:15.264" v="912" actId="26606"/>
        <pc:sldMkLst>
          <pc:docMk/>
          <pc:sldMk cId="799085538" sldId="283"/>
        </pc:sldMkLst>
        <pc:spChg chg="add">
          <ac:chgData name="Margriet Evers" userId="8301a3a9-e662-432d-bff2-0eebfd6c1b1d" providerId="ADAL" clId="{F3BBE4DF-4AC1-4B0B-ACF7-7898170890E9}" dt="2020-07-07T08:31:15.264" v="912" actId="26606"/>
          <ac:spMkLst>
            <pc:docMk/>
            <pc:sldMk cId="799085538" sldId="283"/>
            <ac:spMk id="71" creationId="{74426AB7-D619-4515-962A-BC83909EC015}"/>
          </ac:spMkLst>
        </pc:spChg>
        <pc:spChg chg="add">
          <ac:chgData name="Margriet Evers" userId="8301a3a9-e662-432d-bff2-0eebfd6c1b1d" providerId="ADAL" clId="{F3BBE4DF-4AC1-4B0B-ACF7-7898170890E9}" dt="2020-07-07T08:31:15.264" v="912" actId="26606"/>
          <ac:spMkLst>
            <pc:docMk/>
            <pc:sldMk cId="799085538" sldId="283"/>
            <ac:spMk id="73" creationId="{DE47DF98-723F-4AAC-ABCF-CACBC438F78F}"/>
          </ac:spMkLst>
        </pc:spChg>
        <pc:spChg chg="del">
          <ac:chgData name="Margriet Evers" userId="8301a3a9-e662-432d-bff2-0eebfd6c1b1d" providerId="ADAL" clId="{F3BBE4DF-4AC1-4B0B-ACF7-7898170890E9}" dt="2020-07-07T07:47:44.535" v="907"/>
          <ac:spMkLst>
            <pc:docMk/>
            <pc:sldMk cId="799085538" sldId="283"/>
            <ac:spMk id="1028" creationId="{74426AB7-D619-4515-962A-BC83909EC015}"/>
          </ac:spMkLst>
        </pc:spChg>
        <pc:spChg chg="del">
          <ac:chgData name="Margriet Evers" userId="8301a3a9-e662-432d-bff2-0eebfd6c1b1d" providerId="ADAL" clId="{F3BBE4DF-4AC1-4B0B-ACF7-7898170890E9}" dt="2020-07-07T07:47:44.535" v="907"/>
          <ac:spMkLst>
            <pc:docMk/>
            <pc:sldMk cId="799085538" sldId="283"/>
            <ac:spMk id="1029" creationId="{DE47DF98-723F-4AAC-ABCF-CACBC438F78F}"/>
          </ac:spMkLst>
        </pc:spChg>
        <pc:cxnChg chg="add">
          <ac:chgData name="Margriet Evers" userId="8301a3a9-e662-432d-bff2-0eebfd6c1b1d" providerId="ADAL" clId="{F3BBE4DF-4AC1-4B0B-ACF7-7898170890E9}" dt="2020-07-07T08:31:15.264" v="912" actId="26606"/>
          <ac:cxnSpMkLst>
            <pc:docMk/>
            <pc:sldMk cId="799085538" sldId="283"/>
            <ac:cxnSpMk id="75" creationId="{EA29FC7C-9308-4FDE-8DCA-405668055B0F}"/>
          </ac:cxnSpMkLst>
        </pc:cxnChg>
        <pc:cxnChg chg="del">
          <ac:chgData name="Margriet Evers" userId="8301a3a9-e662-432d-bff2-0eebfd6c1b1d" providerId="ADAL" clId="{F3BBE4DF-4AC1-4B0B-ACF7-7898170890E9}" dt="2020-07-07T07:47:44.535" v="907"/>
          <ac:cxnSpMkLst>
            <pc:docMk/>
            <pc:sldMk cId="799085538" sldId="283"/>
            <ac:cxnSpMk id="1030" creationId="{EA29FC7C-9308-4FDE-8DCA-405668055B0F}"/>
          </ac:cxnSpMkLst>
        </pc:cxnChg>
      </pc:sldChg>
      <pc:sldChg chg="addSp delSp add mod setBg delDesignElem">
        <pc:chgData name="Margriet Evers" userId="8301a3a9-e662-432d-bff2-0eebfd6c1b1d" providerId="ADAL" clId="{F3BBE4DF-4AC1-4B0B-ACF7-7898170890E9}" dt="2020-07-07T08:31:17.529" v="913" actId="26606"/>
        <pc:sldMkLst>
          <pc:docMk/>
          <pc:sldMk cId="3085914321" sldId="284"/>
        </pc:sldMkLst>
        <pc:spChg chg="add">
          <ac:chgData name="Margriet Evers" userId="8301a3a9-e662-432d-bff2-0eebfd6c1b1d" providerId="ADAL" clId="{F3BBE4DF-4AC1-4B0B-ACF7-7898170890E9}" dt="2020-07-07T08:31:17.529" v="913" actId="26606"/>
          <ac:spMkLst>
            <pc:docMk/>
            <pc:sldMk cId="3085914321" sldId="284"/>
            <ac:spMk id="71" creationId="{74426AB7-D619-4515-962A-BC83909EC015}"/>
          </ac:spMkLst>
        </pc:spChg>
        <pc:spChg chg="add">
          <ac:chgData name="Margriet Evers" userId="8301a3a9-e662-432d-bff2-0eebfd6c1b1d" providerId="ADAL" clId="{F3BBE4DF-4AC1-4B0B-ACF7-7898170890E9}" dt="2020-07-07T08:31:17.529" v="913" actId="26606"/>
          <ac:spMkLst>
            <pc:docMk/>
            <pc:sldMk cId="3085914321" sldId="284"/>
            <ac:spMk id="73" creationId="{DE47DF98-723F-4AAC-ABCF-CACBC438F78F}"/>
          </ac:spMkLst>
        </pc:spChg>
        <pc:spChg chg="del">
          <ac:chgData name="Margriet Evers" userId="8301a3a9-e662-432d-bff2-0eebfd6c1b1d" providerId="ADAL" clId="{F3BBE4DF-4AC1-4B0B-ACF7-7898170890E9}" dt="2020-07-07T07:47:45.224" v="909"/>
          <ac:spMkLst>
            <pc:docMk/>
            <pc:sldMk cId="3085914321" sldId="284"/>
            <ac:spMk id="1028" creationId="{74426AB7-D619-4515-962A-BC83909EC015}"/>
          </ac:spMkLst>
        </pc:spChg>
        <pc:spChg chg="del">
          <ac:chgData name="Margriet Evers" userId="8301a3a9-e662-432d-bff2-0eebfd6c1b1d" providerId="ADAL" clId="{F3BBE4DF-4AC1-4B0B-ACF7-7898170890E9}" dt="2020-07-07T07:47:45.224" v="909"/>
          <ac:spMkLst>
            <pc:docMk/>
            <pc:sldMk cId="3085914321" sldId="284"/>
            <ac:spMk id="1029" creationId="{DE47DF98-723F-4AAC-ABCF-CACBC438F78F}"/>
          </ac:spMkLst>
        </pc:spChg>
        <pc:cxnChg chg="add">
          <ac:chgData name="Margriet Evers" userId="8301a3a9-e662-432d-bff2-0eebfd6c1b1d" providerId="ADAL" clId="{F3BBE4DF-4AC1-4B0B-ACF7-7898170890E9}" dt="2020-07-07T08:31:17.529" v="913" actId="26606"/>
          <ac:cxnSpMkLst>
            <pc:docMk/>
            <pc:sldMk cId="3085914321" sldId="284"/>
            <ac:cxnSpMk id="75" creationId="{EA29FC7C-9308-4FDE-8DCA-405668055B0F}"/>
          </ac:cxnSpMkLst>
        </pc:cxnChg>
        <pc:cxnChg chg="del">
          <ac:chgData name="Margriet Evers" userId="8301a3a9-e662-432d-bff2-0eebfd6c1b1d" providerId="ADAL" clId="{F3BBE4DF-4AC1-4B0B-ACF7-7898170890E9}" dt="2020-07-07T07:47:45.224" v="909"/>
          <ac:cxnSpMkLst>
            <pc:docMk/>
            <pc:sldMk cId="3085914321" sldId="284"/>
            <ac:cxnSpMk id="1030" creationId="{EA29FC7C-9308-4FDE-8DCA-405668055B0F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25917-8508-4B7B-8B67-B604049BC3A4}" type="datetimeFigureOut">
              <a:rPr lang="nl-NL" smtClean="0"/>
              <a:t>7-7-2020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15EF9-B3DD-4AE3-B033-1740041F72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4153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A7cWNmUnes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wyPTFDY1zg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China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15EF9-B3DD-4AE3-B033-1740041F72CA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33328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Hawaii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15EF9-B3DD-4AE3-B033-1740041F72CA}" type="slidenum">
              <a:rPr lang="nl-NL" smtClean="0"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265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Afrika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15EF9-B3DD-4AE3-B033-1740041F72CA}" type="slidenum">
              <a:rPr lang="nl-NL" smtClean="0"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5787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Afrika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15EF9-B3DD-4AE3-B033-1740041F72CA}" type="slidenum">
              <a:rPr lang="nl-NL" smtClean="0"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2179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Afrika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15EF9-B3DD-4AE3-B033-1740041F72CA}" type="slidenum">
              <a:rPr lang="nl-NL" smtClean="0"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2313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Afrika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15EF9-B3DD-4AE3-B033-1740041F72CA}" type="slidenum">
              <a:rPr lang="nl-NL" smtClean="0"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90830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Afrika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15EF9-B3DD-4AE3-B033-1740041F72CA}" type="slidenum">
              <a:rPr lang="nl-NL" smtClean="0"/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9392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Japan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15EF9-B3DD-4AE3-B033-1740041F72CA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7681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>
                <a:hlinkClick r:id="rId3"/>
              </a:rPr>
              <a:t>https://www.youtube.com/watch?v=HA7cWNmUnes</a:t>
            </a:r>
            <a:endParaRPr lang="nl-NL" dirty="0"/>
          </a:p>
          <a:p>
            <a:r>
              <a:rPr lang="nl-NL" dirty="0"/>
              <a:t>Hout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15EF9-B3DD-4AE3-B033-1740041F72CA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461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Djembé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15EF9-B3DD-4AE3-B033-1740041F72CA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7815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>
                <a:hlinkClick r:id="rId3"/>
              </a:rPr>
              <a:t>https://www.youtube.com/watch?v=AwyPTFDY1zg</a:t>
            </a:r>
            <a:endParaRPr lang="nl-NL" dirty="0"/>
          </a:p>
          <a:p>
            <a:r>
              <a:rPr lang="nl-NL" dirty="0" err="1"/>
              <a:t>Argentinie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15EF9-B3DD-4AE3-B033-1740041F72CA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8192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Noorden (Alaska) Inuit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15EF9-B3DD-4AE3-B033-1740041F72CA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2097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Rusland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15EF9-B3DD-4AE3-B033-1740041F72CA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5724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Turkije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15EF9-B3DD-4AE3-B033-1740041F72CA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2188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Ud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15EF9-B3DD-4AE3-B033-1740041F72CA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583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3628A1-06E2-493C-8183-F6CA9D4F7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8B8608F-AF57-4D04-8C92-48935E3FEA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37A510-9893-490E-8793-015F19EE6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D998-5ED4-4494-A6E7-426D9ECED24C}" type="datetimeFigureOut">
              <a:rPr lang="nl-NL" smtClean="0"/>
              <a:t>7-7-2020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4B2AD6-0D9B-4627-A434-0765109D1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7140F7D-B1DC-4ED0-8FF3-02542A9FD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E44F-FC7C-4C37-923F-EDF65F566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390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5E3B3-1573-4196-A726-212B4B3F0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2307EF8-B80C-42CE-86A2-4BA064CB0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912A29-249D-4031-A557-E2A84D989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D998-5ED4-4494-A6E7-426D9ECED24C}" type="datetimeFigureOut">
              <a:rPr lang="nl-NL" smtClean="0"/>
              <a:t>7-7-2020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E6FB7B-221B-4B58-9723-8FF6334D7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2AC7FF-E99E-42FD-991D-27E7206C3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E44F-FC7C-4C37-923F-EDF65F566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857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6B0E518-8CE1-4BCF-AD90-10DD60660A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998B308-3704-42B2-9192-E12D333C0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A9D7C71-0787-471E-A481-134CA7C0B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D998-5ED4-4494-A6E7-426D9ECED24C}" type="datetimeFigureOut">
              <a:rPr lang="nl-NL" smtClean="0"/>
              <a:t>7-7-2020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8BFDFA7-18E6-4FC0-B72B-21E28315D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DA5822-888C-41EB-BCBC-AB0E88521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E44F-FC7C-4C37-923F-EDF65F566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11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D487DD-8C91-49FB-9FEA-BDFA7386D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D4C4B8-A49A-4747-91A4-7D117A805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169BDB-098E-46A9-8A63-61A4E5E60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D998-5ED4-4494-A6E7-426D9ECED24C}" type="datetimeFigureOut">
              <a:rPr lang="nl-NL" smtClean="0"/>
              <a:t>7-7-2020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AEC7E3-443D-48A5-9374-E101E4D63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3ADDEC-1EA7-40BF-A516-127859214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E44F-FC7C-4C37-923F-EDF65F566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537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E7502D-854E-483C-A551-B792A6E61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176E129-FA49-4DDC-93DC-C36508FF3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617FD5-495C-40C8-BD78-741CAC36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D998-5ED4-4494-A6E7-426D9ECED24C}" type="datetimeFigureOut">
              <a:rPr lang="nl-NL" smtClean="0"/>
              <a:t>7-7-2020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945F76-3546-494E-8C13-381A0CEB8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8BABFD-4BAE-4889-B6DE-8B32557F7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E44F-FC7C-4C37-923F-EDF65F566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271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096C98-E49F-43DF-BAF6-C038AED38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8DA39E-362F-454A-8B5C-FB2626C621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1EDC204-B30B-430D-9667-A6CAF2490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B441897-E1E0-431A-9F1C-9E7F34B75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D998-5ED4-4494-A6E7-426D9ECED24C}" type="datetimeFigureOut">
              <a:rPr lang="nl-NL" smtClean="0"/>
              <a:t>7-7-2020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4BCB1F7-E06F-4B96-9A20-37F83A96F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66D60D7-DAB6-46BF-AD2E-119EB67B5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E44F-FC7C-4C37-923F-EDF65F566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068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191FA-6D8A-4353-AE75-AD5172B57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94AE9DD-FE75-477C-901D-1069E683F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A5D5676-8CC6-4270-B2DE-7602CDC4A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98B0F6D-D0A1-42C8-AE2E-230F8C7EB0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8D1FA6C-BC0C-4CF3-AA71-2DA3A53AA8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FE40E5F-F210-48B9-A8E9-50B899881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D998-5ED4-4494-A6E7-426D9ECED24C}" type="datetimeFigureOut">
              <a:rPr lang="nl-NL" smtClean="0"/>
              <a:t>7-7-2020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DFB4B70-B304-4E25-9E17-39151D35E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FDADA2-6FE7-44AE-B42C-1A4617B63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E44F-FC7C-4C37-923F-EDF65F566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959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8ECBAB-62E6-4C27-8E56-45935319C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1A6751F-5020-40AB-A1F6-8AD5D675C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D998-5ED4-4494-A6E7-426D9ECED24C}" type="datetimeFigureOut">
              <a:rPr lang="nl-NL" smtClean="0"/>
              <a:t>7-7-2020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EF2FF97-69C3-4BF2-ADCA-0B4BF72C2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89ADFF-8A49-4F57-8B75-AB44EA6C4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E44F-FC7C-4C37-923F-EDF65F566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6047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CB86456-739C-4109-BAC1-59614FA63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D998-5ED4-4494-A6E7-426D9ECED24C}" type="datetimeFigureOut">
              <a:rPr lang="nl-NL" smtClean="0"/>
              <a:t>7-7-2020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646EB35-DB96-4A0B-8FCB-E8159237A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29A18D1-D9C4-45B2-A764-0CEACDD13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E44F-FC7C-4C37-923F-EDF65F566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7568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F0B4D3-7D20-4E2B-8397-A409D461A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A79E5C-A425-4BEE-949A-F846EBFD1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0173B27-377C-4455-B4F3-7B4EA673C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2AF1A05-D14C-4914-8578-D7115792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D998-5ED4-4494-A6E7-426D9ECED24C}" type="datetimeFigureOut">
              <a:rPr lang="nl-NL" smtClean="0"/>
              <a:t>7-7-2020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95E7545-A492-4CF1-8BB3-1BE9D0D6B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6D1C05C-5606-4894-9713-BADB9F8E5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E44F-FC7C-4C37-923F-EDF65F566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4144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A6762-B9AF-44F4-B47B-0931199B0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C335D11-EB74-4DBA-8E0B-A92CCCC276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95438E6-3E96-4E04-948B-5B233CB3F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F446737-D83D-43E0-9081-73BBB98D4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D998-5ED4-4494-A6E7-426D9ECED24C}" type="datetimeFigureOut">
              <a:rPr lang="nl-NL" smtClean="0"/>
              <a:t>7-7-2020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5F4F88D-5FF5-4BA2-B289-0DA4F34A7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F75700A-B5BC-4241-B7CC-AC4DB21D7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E44F-FC7C-4C37-923F-EDF65F566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5509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3CE2DDD-5025-4039-B3D6-C6F19FEA7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B88F303-9FB5-49A0-8F85-A2CFB405D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C2CC2C-C00B-4F6C-B89F-F597D0608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CD998-5ED4-4494-A6E7-426D9ECED24C}" type="datetimeFigureOut">
              <a:rPr lang="nl-NL" smtClean="0"/>
              <a:t>7-7-2020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CBE82F-4559-46E6-942D-05D98CEE50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FDB5CF2-6790-49E1-A08B-DFC944C393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3E44F-FC7C-4C37-923F-EDF65F566E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704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67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567A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EDC80EA5-017F-4426-BE89-10177CD35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389120"/>
            <a:ext cx="9966960" cy="122503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rgbClr val="567A4F"/>
                </a:solidFill>
                <a:latin typeface="Britannic Bold" panose="020B0903060703020204" pitchFamily="34" charset="0"/>
              </a:rPr>
              <a:t>Ik ga op reis en ik neem mee…</a:t>
            </a:r>
          </a:p>
        </p:txBody>
      </p:sp>
      <p:pic>
        <p:nvPicPr>
          <p:cNvPr id="1026" name="Picture 2" descr="Ham's Geo-pagina: werelddelen en oceanen">
            <a:extLst>
              <a:ext uri="{FF2B5EF4-FFF2-40B4-BE49-F238E27FC236}">
                <a16:creationId xmlns:a16="http://schemas.microsoft.com/office/drawing/2014/main" id="{03971DB9-7B45-452A-B952-5577D0F432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" r="1" b="15677"/>
          <a:stretch/>
        </p:blipFill>
        <p:spPr bwMode="auto">
          <a:xfrm>
            <a:off x="243840" y="256540"/>
            <a:ext cx="11704320" cy="376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75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60368A-BF74-4AB2-9C44-4A1B7A138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576887"/>
            <a:ext cx="10911840" cy="6400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dirty="0">
                <a:latin typeface="Britannic Bold" panose="020B0903060703020204" pitchFamily="34" charset="0"/>
              </a:rPr>
              <a:t>Ronde 2</a:t>
            </a:r>
          </a:p>
        </p:txBody>
      </p:sp>
      <p:pic>
        <p:nvPicPr>
          <p:cNvPr id="10244" name="Picture 4" descr="Antwoordformulieren - KwisMiss Marisa">
            <a:extLst>
              <a:ext uri="{FF2B5EF4-FFF2-40B4-BE49-F238E27FC236}">
                <a16:creationId xmlns:a16="http://schemas.microsoft.com/office/drawing/2014/main" id="{8663BDFF-B38C-4310-B283-05DBD396EC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7" r="76" b="1"/>
          <a:stretch/>
        </p:blipFill>
        <p:spPr bwMode="auto">
          <a:xfrm>
            <a:off x="640080" y="640080"/>
            <a:ext cx="10911840" cy="483679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9528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4A34F0-D5AD-43DA-B8BD-8C55B8E60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Azië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: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uit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welk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land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hoor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je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muziek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?</a:t>
            </a:r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Muziek Luisteren Vectoren, Illustraties En Clipart - 123RF">
            <a:extLst>
              <a:ext uri="{FF2B5EF4-FFF2-40B4-BE49-F238E27FC236}">
                <a16:creationId xmlns:a16="http://schemas.microsoft.com/office/drawing/2014/main" id="{9EEF0766-EB66-4B34-B71F-182475C9E8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00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137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7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4A34F0-D5AD-43DA-B8BD-8C55B8E60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Australië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: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welk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materiaal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hoor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je?</a:t>
            </a:r>
          </a:p>
        </p:txBody>
      </p:sp>
      <p:sp>
        <p:nvSpPr>
          <p:cNvPr id="922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Muziek Luisteren Vectoren, Illustraties En Clipart - 123RF">
            <a:extLst>
              <a:ext uri="{FF2B5EF4-FFF2-40B4-BE49-F238E27FC236}">
                <a16:creationId xmlns:a16="http://schemas.microsoft.com/office/drawing/2014/main" id="{9EEF0766-EB66-4B34-B71F-182475C9E8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00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9909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4A34F0-D5AD-43DA-B8BD-8C55B8E60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Afrika: hoe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heet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het instrument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dat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je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hoort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?</a:t>
            </a:r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Muziek Luisteren Vectoren, Illustraties En Clipart - 123RF">
            <a:extLst>
              <a:ext uri="{FF2B5EF4-FFF2-40B4-BE49-F238E27FC236}">
                <a16:creationId xmlns:a16="http://schemas.microsoft.com/office/drawing/2014/main" id="{9EEF0766-EB66-4B34-B71F-182475C9E8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00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957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7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4A34F0-D5AD-43DA-B8BD-8C55B8E60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955010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Zuid-Amerika: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uit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welk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land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komt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het instrument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dat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je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hoort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?</a:t>
            </a:r>
          </a:p>
        </p:txBody>
      </p:sp>
      <p:sp>
        <p:nvSpPr>
          <p:cNvPr id="922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Muziek Luisteren Vectoren, Illustraties En Clipart - 123RF">
            <a:extLst>
              <a:ext uri="{FF2B5EF4-FFF2-40B4-BE49-F238E27FC236}">
                <a16:creationId xmlns:a16="http://schemas.microsoft.com/office/drawing/2014/main" id="{9EEF0766-EB66-4B34-B71F-182475C9E8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00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711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4A34F0-D5AD-43DA-B8BD-8C55B8E60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Noord-Amerika: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uit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welke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windstreek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van Noord-Amerika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hoor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je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muziek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?</a:t>
            </a:r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Muziek Luisteren Vectoren, Illustraties En Clipart - 123RF">
            <a:extLst>
              <a:ext uri="{FF2B5EF4-FFF2-40B4-BE49-F238E27FC236}">
                <a16:creationId xmlns:a16="http://schemas.microsoft.com/office/drawing/2014/main" id="{9EEF0766-EB66-4B34-B71F-182475C9E8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00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897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4A34F0-D5AD-43DA-B8BD-8C55B8E60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Europa: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uit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welk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land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komt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het instrument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dat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je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hoort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?</a:t>
            </a:r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Muziek Luisteren Vectoren, Illustraties En Clipart - 123RF">
            <a:extLst>
              <a:ext uri="{FF2B5EF4-FFF2-40B4-BE49-F238E27FC236}">
                <a16:creationId xmlns:a16="http://schemas.microsoft.com/office/drawing/2014/main" id="{9EEF0766-EB66-4B34-B71F-182475C9E8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00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935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60368A-BF74-4AB2-9C44-4A1B7A138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576887"/>
            <a:ext cx="10911840" cy="6400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dirty="0">
                <a:latin typeface="Britannic Bold" panose="020B0903060703020204" pitchFamily="34" charset="0"/>
              </a:rPr>
              <a:t>Ronde 3</a:t>
            </a:r>
          </a:p>
        </p:txBody>
      </p:sp>
      <p:pic>
        <p:nvPicPr>
          <p:cNvPr id="10244" name="Picture 4" descr="Antwoordformulieren - KwisMiss Marisa">
            <a:extLst>
              <a:ext uri="{FF2B5EF4-FFF2-40B4-BE49-F238E27FC236}">
                <a16:creationId xmlns:a16="http://schemas.microsoft.com/office/drawing/2014/main" id="{8663BDFF-B38C-4310-B283-05DBD396EC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7" r="76" b="1"/>
          <a:stretch/>
        </p:blipFill>
        <p:spPr bwMode="auto">
          <a:xfrm>
            <a:off x="640080" y="640080"/>
            <a:ext cx="10911840" cy="483679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826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baner">
            <a:extLst>
              <a:ext uri="{FF2B5EF4-FFF2-40B4-BE49-F238E27FC236}">
                <a16:creationId xmlns:a16="http://schemas.microsoft.com/office/drawing/2014/main" id="{0FB5BD01-333F-426B-931B-8DF007C936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7" t="-6301" r="5984" b="-49346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BCEEB2-AE61-4830-91CB-97617FB84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Azië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: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uit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welk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Aziatisch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 land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komt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dit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 instrument?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081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E758E0C-6744-413A-844B-2FD4A56D1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Australië</a:t>
            </a:r>
            <a:r>
              <a:rPr lang="en-US" sz="4800" kern="1200" dirty="0">
                <a:solidFill>
                  <a:srgbClr val="FFFFFF"/>
                </a:solidFill>
                <a:latin typeface="Britannic Bold" panose="020B0903060703020204" pitchFamily="34" charset="0"/>
              </a:rPr>
              <a:t>: hoe </a:t>
            </a:r>
            <a:r>
              <a:rPr lang="en-US" sz="4800" kern="12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speel</a:t>
            </a:r>
            <a:r>
              <a:rPr lang="en-US" sz="4800" kern="1200" dirty="0">
                <a:solidFill>
                  <a:srgbClr val="FFFFFF"/>
                </a:solidFill>
                <a:latin typeface="Britannic Bold" panose="020B0903060703020204" pitchFamily="34" charset="0"/>
              </a:rPr>
              <a:t> je </a:t>
            </a:r>
            <a:r>
              <a:rPr lang="en-US" sz="4800" kern="12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hoge</a:t>
            </a:r>
            <a:r>
              <a:rPr lang="en-US" sz="4800" kern="12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en</a:t>
            </a:r>
            <a:r>
              <a:rPr lang="en-US" sz="4800" kern="12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lage</a:t>
            </a:r>
            <a:r>
              <a:rPr lang="en-US" sz="4800" kern="12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tonen</a:t>
            </a:r>
            <a:r>
              <a:rPr lang="en-US" sz="4800" kern="1200" dirty="0">
                <a:solidFill>
                  <a:srgbClr val="FFFFFF"/>
                </a:solidFill>
                <a:latin typeface="Britannic Bold" panose="020B0903060703020204" pitchFamily="34" charset="0"/>
              </a:rPr>
              <a:t> op </a:t>
            </a:r>
            <a:r>
              <a:rPr lang="en-US" sz="4800" kern="12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dit</a:t>
            </a:r>
            <a:r>
              <a:rPr lang="en-US" sz="4800" kern="1200" dirty="0">
                <a:solidFill>
                  <a:srgbClr val="FFFFFF"/>
                </a:solidFill>
                <a:latin typeface="Britannic Bold" panose="020B0903060703020204" pitchFamily="34" charset="0"/>
              </a:rPr>
              <a:t> instrument?</a:t>
            </a:r>
          </a:p>
        </p:txBody>
      </p:sp>
      <p:pic>
        <p:nvPicPr>
          <p:cNvPr id="19458" name="Picture 2" descr="Reed Slide Whistle">
            <a:extLst>
              <a:ext uri="{FF2B5EF4-FFF2-40B4-BE49-F238E27FC236}">
                <a16:creationId xmlns:a16="http://schemas.microsoft.com/office/drawing/2014/main" id="{A107CDBE-F9DA-4FA3-B006-CE27D81E5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67879" y="492573"/>
            <a:ext cx="3925431" cy="58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35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FBDFA86-51D3-4729-B154-796918372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85216" cy="6858000"/>
          </a:xfrm>
          <a:prstGeom prst="rect">
            <a:avLst/>
          </a:prstGeom>
          <a:solidFill>
            <a:srgbClr val="567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A830E64-0803-4F3C-96EC-3644ED6A2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5062511" cy="149961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  <a:latin typeface="Britannic Bold" panose="020B0903060703020204" pitchFamily="34" charset="0"/>
              </a:rPr>
              <a:t>Speluitleg 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0F1CE7C6-BE91-42A7-9214-F33FD918C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9A8DA0-93C8-4F43-B167-BD01877AE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1732915"/>
            <a:ext cx="5081232" cy="393192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nl-NL" sz="1800" dirty="0">
                <a:solidFill>
                  <a:srgbClr val="FFFFFF"/>
                </a:solidFill>
              </a:rPr>
              <a:t>De klas wordt in drie groepen verdeeld. Ieder groepje krijgt een wereldkaart.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nl-NL" sz="1800" dirty="0">
                <a:solidFill>
                  <a:srgbClr val="FFFFFF"/>
                </a:solidFill>
              </a:rPr>
              <a:t>Er worden muziekvragen per werelddeel gesteld in deze volgorde: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nl-NL" sz="1800" dirty="0">
                <a:solidFill>
                  <a:srgbClr val="FFFFFF"/>
                </a:solidFill>
              </a:rPr>
              <a:t>Azië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nl-NL" sz="1800" dirty="0">
                <a:solidFill>
                  <a:srgbClr val="FFFFFF"/>
                </a:solidFill>
              </a:rPr>
              <a:t>Australië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nl-NL" sz="1800" dirty="0">
                <a:solidFill>
                  <a:srgbClr val="FFFFFF"/>
                </a:solidFill>
              </a:rPr>
              <a:t>Afrika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nl-NL" sz="1800" dirty="0">
                <a:solidFill>
                  <a:srgbClr val="FFFFFF"/>
                </a:solidFill>
              </a:rPr>
              <a:t>Zuid-Amerika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nl-NL" sz="1800" dirty="0">
                <a:solidFill>
                  <a:srgbClr val="FFFFFF"/>
                </a:solidFill>
              </a:rPr>
              <a:t>Noord-Amerika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nl-NL" sz="1800" dirty="0">
                <a:solidFill>
                  <a:srgbClr val="FFFFFF"/>
                </a:solidFill>
              </a:rPr>
              <a:t>Europa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nl-NL" sz="1800" dirty="0">
                <a:solidFill>
                  <a:srgbClr val="FFFFFF"/>
                </a:solidFill>
              </a:rPr>
              <a:t>Na drie gewone speelrondes, volgen vragen die niet gekoppeld zijn aan de volgorde.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nl-NL" sz="1800" dirty="0">
                <a:solidFill>
                  <a:srgbClr val="FFFFFF"/>
                </a:solidFill>
              </a:rPr>
              <a:t>De groep die als eerste het juiste antwoord geeft, heeft dit werelddeel behaald.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nl-NL" sz="1800" dirty="0">
                <a:solidFill>
                  <a:srgbClr val="FFFFFF"/>
                </a:solidFill>
              </a:rPr>
              <a:t>De groep die als eerste alle werelddelen heeft behaald, wint het spel.</a:t>
            </a:r>
          </a:p>
        </p:txBody>
      </p:sp>
      <p:pic>
        <p:nvPicPr>
          <p:cNvPr id="2050" name="Picture 2" descr="Ham's Geo-pagina: werelddelen en oceanen">
            <a:extLst>
              <a:ext uri="{FF2B5EF4-FFF2-40B4-BE49-F238E27FC236}">
                <a16:creationId xmlns:a16="http://schemas.microsoft.com/office/drawing/2014/main" id="{5EB9B5F2-DDEC-4347-9310-F4516E596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14323" y="2248413"/>
            <a:ext cx="4652558" cy="2361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59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Ud - Aslan Muziekcentrum">
            <a:extLst>
              <a:ext uri="{FF2B5EF4-FFF2-40B4-BE49-F238E27FC236}">
                <a16:creationId xmlns:a16="http://schemas.microsoft.com/office/drawing/2014/main" id="{8C50D3B6-5DC0-40F0-BDC8-F342D789D7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78" r="-1" b="-1"/>
          <a:stretch/>
        </p:blipFill>
        <p:spPr bwMode="auto">
          <a:xfrm>
            <a:off x="20" y="-63052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4" name="Rectangle 70">
            <a:extLst>
              <a:ext uri="{FF2B5EF4-FFF2-40B4-BE49-F238E27FC236}">
                <a16:creationId xmlns:a16="http://schemas.microsoft.com/office/drawing/2014/main" id="{7B51B11D-BBCD-47C7-A599-1EDA2F22F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4549726"/>
            <a:ext cx="11438793" cy="1844256"/>
          </a:xfrm>
          <a:prstGeom prst="rect">
            <a:avLst/>
          </a:prstGeom>
          <a:solidFill>
            <a:srgbClr val="404040">
              <a:alpha val="93000"/>
            </a:srgbClr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02CFD0-AF96-473F-A353-1FE8F0005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544" y="4754880"/>
            <a:ext cx="11137392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Britannic Bold" panose="020B0903060703020204" pitchFamily="34" charset="0"/>
              </a:rPr>
              <a:t>Afrika: hoe </a:t>
            </a:r>
            <a:r>
              <a:rPr lang="en-US" sz="6000" dirty="0" err="1">
                <a:solidFill>
                  <a:schemeClr val="bg1"/>
                </a:solidFill>
                <a:latin typeface="Britannic Bold" panose="020B0903060703020204" pitchFamily="34" charset="0"/>
              </a:rPr>
              <a:t>heet</a:t>
            </a:r>
            <a:r>
              <a:rPr lang="en-US" sz="6000" dirty="0">
                <a:solidFill>
                  <a:schemeClr val="bg1"/>
                </a:solidFill>
                <a:latin typeface="Britannic Bold" panose="020B0903060703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Britannic Bold" panose="020B0903060703020204" pitchFamily="34" charset="0"/>
              </a:rPr>
              <a:t>dit</a:t>
            </a:r>
            <a:r>
              <a:rPr lang="en-US" sz="6000" dirty="0">
                <a:solidFill>
                  <a:schemeClr val="bg1"/>
                </a:solidFill>
                <a:latin typeface="Britannic Bold" panose="020B0903060703020204" pitchFamily="34" charset="0"/>
              </a:rPr>
              <a:t> instrument?</a:t>
            </a:r>
          </a:p>
        </p:txBody>
      </p:sp>
      <p:cxnSp>
        <p:nvCxnSpPr>
          <p:cNvPr id="20485" name="Straight Connector 72">
            <a:extLst>
              <a:ext uri="{FF2B5EF4-FFF2-40B4-BE49-F238E27FC236}">
                <a16:creationId xmlns:a16="http://schemas.microsoft.com/office/drawing/2014/main" id="{6A810F53-4CAC-492E-A2F9-C147AA509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4243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233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7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E2106B6-173B-4D82-AF98-850AA431D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 dirty="0">
                <a:solidFill>
                  <a:srgbClr val="FFFFFF"/>
                </a:solidFill>
                <a:latin typeface="Britannic Bold" panose="020B0903060703020204" pitchFamily="34" charset="0"/>
              </a:rPr>
              <a:t>Zuid-Amerika: hoe </a:t>
            </a:r>
            <a:r>
              <a:rPr lang="en-US" sz="4800" kern="12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heet</a:t>
            </a:r>
            <a:r>
              <a:rPr lang="en-US" sz="4800" kern="12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dit</a:t>
            </a:r>
            <a:r>
              <a:rPr lang="en-US" sz="4800" kern="1200" dirty="0">
                <a:solidFill>
                  <a:srgbClr val="FFFFFF"/>
                </a:solidFill>
                <a:latin typeface="Britannic Bold" panose="020B0903060703020204" pitchFamily="34" charset="0"/>
              </a:rPr>
              <a:t> instrument?</a:t>
            </a:r>
          </a:p>
        </p:txBody>
      </p:sp>
      <p:pic>
        <p:nvPicPr>
          <p:cNvPr id="21506" name="Picture 2" descr="Triangel | 15 cm | Met klopper kopen? | Heutink voor thuis">
            <a:extLst>
              <a:ext uri="{FF2B5EF4-FFF2-40B4-BE49-F238E27FC236}">
                <a16:creationId xmlns:a16="http://schemas.microsoft.com/office/drawing/2014/main" id="{3D7602BD-3F20-40A2-A5D2-7DE2C3057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90196" y="492573"/>
            <a:ext cx="5880796" cy="58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1612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67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7304B92-9442-4DCE-9B15-7DAD3E2A7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4303" y="618681"/>
            <a:ext cx="2763065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Noord-Amerika: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uit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welk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Noord-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Amerikaans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land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komt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dit</a:t>
            </a:r>
            <a:r>
              <a:rPr lang="en-US" sz="3600" dirty="0">
                <a:solidFill>
                  <a:srgbClr val="FFFFFF"/>
                </a:solidFill>
                <a:latin typeface="Britannic Bold" panose="020B0903060703020204" pitchFamily="34" charset="0"/>
              </a:rPr>
              <a:t> instrument?</a:t>
            </a:r>
          </a:p>
        </p:txBody>
      </p:sp>
      <p:sp>
        <p:nvSpPr>
          <p:cNvPr id="137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530" name="Picture 2" descr="Snarenshop Ukelele Draagband Bestellen?">
            <a:extLst>
              <a:ext uri="{FF2B5EF4-FFF2-40B4-BE49-F238E27FC236}">
                <a16:creationId xmlns:a16="http://schemas.microsoft.com/office/drawing/2014/main" id="{CB5DCEC1-70F9-4C9D-AD63-9878085CA9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45" b="17629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683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145C12-5266-41E5-B712-AEF93AED4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3399" y="640081"/>
            <a:ext cx="3786353" cy="5255364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dirty="0">
                <a:latin typeface="Britannic Bold" panose="020B0903060703020204" pitchFamily="34" charset="0"/>
              </a:rPr>
              <a:t>Europa: hoe </a:t>
            </a:r>
            <a:r>
              <a:rPr lang="en-US" sz="3400" dirty="0" err="1">
                <a:latin typeface="Britannic Bold" panose="020B0903060703020204" pitchFamily="34" charset="0"/>
              </a:rPr>
              <a:t>heet</a:t>
            </a:r>
            <a:r>
              <a:rPr lang="en-US" sz="3400" dirty="0">
                <a:latin typeface="Britannic Bold" panose="020B0903060703020204" pitchFamily="34" charset="0"/>
              </a:rPr>
              <a:t> </a:t>
            </a:r>
            <a:r>
              <a:rPr lang="en-US" sz="3400" dirty="0" err="1">
                <a:latin typeface="Britannic Bold" panose="020B0903060703020204" pitchFamily="34" charset="0"/>
              </a:rPr>
              <a:t>dit</a:t>
            </a:r>
            <a:r>
              <a:rPr lang="en-US" sz="3400" dirty="0">
                <a:latin typeface="Britannic Bold" panose="020B0903060703020204" pitchFamily="34" charset="0"/>
              </a:rPr>
              <a:t> instrument?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FA8EA49-487B-4E62-AC3C-3D4A96EF0A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F3C8D54F-CA08-42F3-9924-FBA3CB680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208" y="484632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554" name="Picture 2" descr="bol.com | Spaanse castagnetten">
            <a:extLst>
              <a:ext uri="{FF2B5EF4-FFF2-40B4-BE49-F238E27FC236}">
                <a16:creationId xmlns:a16="http://schemas.microsoft.com/office/drawing/2014/main" id="{B7A02254-D6F5-4886-AF4D-DCC735C362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1" r="3" b="3"/>
          <a:stretch/>
        </p:blipFill>
        <p:spPr bwMode="auto">
          <a:xfrm>
            <a:off x="951882" y="965595"/>
            <a:ext cx="5632217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799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60368A-BF74-4AB2-9C44-4A1B7A138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576887"/>
            <a:ext cx="10911840" cy="6400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dirty="0">
                <a:latin typeface="Britannic Bold" panose="020B0903060703020204" pitchFamily="34" charset="0"/>
              </a:rPr>
              <a:t>Ronde 4</a:t>
            </a:r>
          </a:p>
        </p:txBody>
      </p:sp>
      <p:pic>
        <p:nvPicPr>
          <p:cNvPr id="10244" name="Picture 4" descr="Antwoordformulieren - KwisMiss Marisa">
            <a:extLst>
              <a:ext uri="{FF2B5EF4-FFF2-40B4-BE49-F238E27FC236}">
                <a16:creationId xmlns:a16="http://schemas.microsoft.com/office/drawing/2014/main" id="{8663BDFF-B38C-4310-B283-05DBD396EC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6" r="77" b="1"/>
          <a:stretch/>
        </p:blipFill>
        <p:spPr bwMode="auto">
          <a:xfrm>
            <a:off x="640080" y="640080"/>
            <a:ext cx="10911840" cy="483679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2732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67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30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567A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EDC80EA5-017F-4426-BE89-10177CD35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77356"/>
            <a:ext cx="9966960" cy="1560320"/>
          </a:xfrm>
        </p:spPr>
        <p:txBody>
          <a:bodyPr>
            <a:normAutofit/>
          </a:bodyPr>
          <a:lstStyle/>
          <a:p>
            <a:r>
              <a:rPr lang="nl-NL" sz="5800">
                <a:solidFill>
                  <a:srgbClr val="567A4F"/>
                </a:solidFill>
                <a:latin typeface="Britannic Bold" panose="020B0903060703020204" pitchFamily="34" charset="0"/>
              </a:rPr>
              <a:t>Welk werelddeel hoor je..?</a:t>
            </a:r>
          </a:p>
        </p:txBody>
      </p:sp>
      <p:pic>
        <p:nvPicPr>
          <p:cNvPr id="1026" name="Picture 2" descr="Ham's Geo-pagina: werelddelen en oceanen">
            <a:extLst>
              <a:ext uri="{FF2B5EF4-FFF2-40B4-BE49-F238E27FC236}">
                <a16:creationId xmlns:a16="http://schemas.microsoft.com/office/drawing/2014/main" id="{03971DB9-7B45-452A-B952-5577D0F432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7" r="1" b="28841"/>
          <a:stretch/>
        </p:blipFill>
        <p:spPr bwMode="auto">
          <a:xfrm>
            <a:off x="243840" y="256540"/>
            <a:ext cx="11704320" cy="376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7923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67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567A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EDC80EA5-017F-4426-BE89-10177CD35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77356"/>
            <a:ext cx="9966960" cy="1560320"/>
          </a:xfrm>
        </p:spPr>
        <p:txBody>
          <a:bodyPr>
            <a:normAutofit/>
          </a:bodyPr>
          <a:lstStyle/>
          <a:p>
            <a:r>
              <a:rPr lang="nl-NL" sz="5800">
                <a:solidFill>
                  <a:srgbClr val="567A4F"/>
                </a:solidFill>
                <a:latin typeface="Britannic Bold" panose="020B0903060703020204" pitchFamily="34" charset="0"/>
              </a:rPr>
              <a:t>Welk werelddeel hoor je..?</a:t>
            </a:r>
          </a:p>
        </p:txBody>
      </p:sp>
      <p:pic>
        <p:nvPicPr>
          <p:cNvPr id="1026" name="Picture 2" descr="Ham's Geo-pagina: werelddelen en oceanen">
            <a:extLst>
              <a:ext uri="{FF2B5EF4-FFF2-40B4-BE49-F238E27FC236}">
                <a16:creationId xmlns:a16="http://schemas.microsoft.com/office/drawing/2014/main" id="{03971DB9-7B45-452A-B952-5577D0F432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7" r="1" b="28841"/>
          <a:stretch/>
        </p:blipFill>
        <p:spPr bwMode="auto">
          <a:xfrm>
            <a:off x="243840" y="256540"/>
            <a:ext cx="11704320" cy="376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667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67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567A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EDC80EA5-017F-4426-BE89-10177CD35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77356"/>
            <a:ext cx="9966960" cy="1560320"/>
          </a:xfrm>
        </p:spPr>
        <p:txBody>
          <a:bodyPr>
            <a:normAutofit/>
          </a:bodyPr>
          <a:lstStyle/>
          <a:p>
            <a:r>
              <a:rPr lang="nl-NL" sz="5800">
                <a:solidFill>
                  <a:srgbClr val="567A4F"/>
                </a:solidFill>
                <a:latin typeface="Britannic Bold" panose="020B0903060703020204" pitchFamily="34" charset="0"/>
              </a:rPr>
              <a:t>Welk werelddeel hoor je..?</a:t>
            </a:r>
          </a:p>
        </p:txBody>
      </p:sp>
      <p:pic>
        <p:nvPicPr>
          <p:cNvPr id="1026" name="Picture 2" descr="Ham's Geo-pagina: werelddelen en oceanen">
            <a:extLst>
              <a:ext uri="{FF2B5EF4-FFF2-40B4-BE49-F238E27FC236}">
                <a16:creationId xmlns:a16="http://schemas.microsoft.com/office/drawing/2014/main" id="{03971DB9-7B45-452A-B952-5577D0F432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7" r="1" b="28841"/>
          <a:stretch/>
        </p:blipFill>
        <p:spPr bwMode="auto">
          <a:xfrm>
            <a:off x="243840" y="256540"/>
            <a:ext cx="11704320" cy="376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1054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67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567A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EDC80EA5-017F-4426-BE89-10177CD35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77356"/>
            <a:ext cx="9966960" cy="1560320"/>
          </a:xfrm>
        </p:spPr>
        <p:txBody>
          <a:bodyPr>
            <a:normAutofit/>
          </a:bodyPr>
          <a:lstStyle/>
          <a:p>
            <a:r>
              <a:rPr lang="nl-NL" sz="5800">
                <a:solidFill>
                  <a:srgbClr val="567A4F"/>
                </a:solidFill>
                <a:latin typeface="Britannic Bold" panose="020B0903060703020204" pitchFamily="34" charset="0"/>
              </a:rPr>
              <a:t>Welk werelddeel hoor je..?</a:t>
            </a:r>
          </a:p>
        </p:txBody>
      </p:sp>
      <p:pic>
        <p:nvPicPr>
          <p:cNvPr id="1026" name="Picture 2" descr="Ham's Geo-pagina: werelddelen en oceanen">
            <a:extLst>
              <a:ext uri="{FF2B5EF4-FFF2-40B4-BE49-F238E27FC236}">
                <a16:creationId xmlns:a16="http://schemas.microsoft.com/office/drawing/2014/main" id="{03971DB9-7B45-452A-B952-5577D0F432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7" r="1" b="28841"/>
          <a:stretch/>
        </p:blipFill>
        <p:spPr bwMode="auto">
          <a:xfrm>
            <a:off x="243840" y="256540"/>
            <a:ext cx="11704320" cy="376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0855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67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567A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EDC80EA5-017F-4426-BE89-10177CD35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77356"/>
            <a:ext cx="9966960" cy="1560320"/>
          </a:xfrm>
        </p:spPr>
        <p:txBody>
          <a:bodyPr>
            <a:normAutofit/>
          </a:bodyPr>
          <a:lstStyle/>
          <a:p>
            <a:r>
              <a:rPr lang="nl-NL" sz="5800">
                <a:solidFill>
                  <a:srgbClr val="567A4F"/>
                </a:solidFill>
                <a:latin typeface="Britannic Bold" panose="020B0903060703020204" pitchFamily="34" charset="0"/>
              </a:rPr>
              <a:t>Welk werelddeel hoor je..?</a:t>
            </a:r>
          </a:p>
        </p:txBody>
      </p:sp>
      <p:pic>
        <p:nvPicPr>
          <p:cNvPr id="1026" name="Picture 2" descr="Ham's Geo-pagina: werelddelen en oceanen">
            <a:extLst>
              <a:ext uri="{FF2B5EF4-FFF2-40B4-BE49-F238E27FC236}">
                <a16:creationId xmlns:a16="http://schemas.microsoft.com/office/drawing/2014/main" id="{03971DB9-7B45-452A-B952-5577D0F432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7" r="1" b="28841"/>
          <a:stretch/>
        </p:blipFill>
        <p:spPr bwMode="auto">
          <a:xfrm>
            <a:off x="243840" y="256540"/>
            <a:ext cx="11704320" cy="376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914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60368A-BF74-4AB2-9C44-4A1B7A138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576887"/>
            <a:ext cx="10911840" cy="6400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dirty="0">
                <a:latin typeface="Britannic Bold" panose="020B0903060703020204" pitchFamily="34" charset="0"/>
              </a:rPr>
              <a:t>Ronde 1</a:t>
            </a:r>
          </a:p>
        </p:txBody>
      </p:sp>
      <p:pic>
        <p:nvPicPr>
          <p:cNvPr id="10244" name="Picture 4" descr="Antwoordformulieren - KwisMiss Marisa">
            <a:extLst>
              <a:ext uri="{FF2B5EF4-FFF2-40B4-BE49-F238E27FC236}">
                <a16:creationId xmlns:a16="http://schemas.microsoft.com/office/drawing/2014/main" id="{8663BDFF-B38C-4310-B283-05DBD396EC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7" r="76" b="1"/>
          <a:stretch/>
        </p:blipFill>
        <p:spPr bwMode="auto">
          <a:xfrm>
            <a:off x="640080" y="640080"/>
            <a:ext cx="10911840" cy="483679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4537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hinese Muziek - Chi-Connected Meditation in Motion">
            <a:extLst>
              <a:ext uri="{FF2B5EF4-FFF2-40B4-BE49-F238E27FC236}">
                <a16:creationId xmlns:a16="http://schemas.microsoft.com/office/drawing/2014/main" id="{9F076B51-B721-418D-9684-A93772F9DA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42" b="633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5" name="Rectangle 134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85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BCEEB2-AE61-4830-91CB-97617FB84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42595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Azië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: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uit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welk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Aziatisch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 land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komt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dit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 instrument?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35069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24356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694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E758E0C-6744-413A-844B-2FD4A56D1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Australië</a:t>
            </a:r>
            <a:r>
              <a:rPr lang="en-US" sz="4800" kern="1200" dirty="0">
                <a:solidFill>
                  <a:srgbClr val="FFFFFF"/>
                </a:solidFill>
                <a:latin typeface="Britannic Bold" panose="020B0903060703020204" pitchFamily="34" charset="0"/>
              </a:rPr>
              <a:t>: hoe </a:t>
            </a:r>
            <a:r>
              <a:rPr lang="en-US" sz="4800" kern="12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heet</a:t>
            </a:r>
            <a:r>
              <a:rPr lang="en-US" sz="4800" kern="12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dit</a:t>
            </a:r>
            <a:r>
              <a:rPr lang="en-US" sz="4800" kern="1200" dirty="0">
                <a:solidFill>
                  <a:srgbClr val="FFFFFF"/>
                </a:solidFill>
                <a:latin typeface="Britannic Bold" panose="020B0903060703020204" pitchFamily="34" charset="0"/>
              </a:rPr>
              <a:t> instrument?</a:t>
            </a:r>
          </a:p>
        </p:txBody>
      </p:sp>
      <p:pic>
        <p:nvPicPr>
          <p:cNvPr id="4098" name="Picture 2" descr="DIDGERIDOO | Australian : treasures | TEAKHOUT">
            <a:extLst>
              <a:ext uri="{FF2B5EF4-FFF2-40B4-BE49-F238E27FC236}">
                <a16:creationId xmlns:a16="http://schemas.microsoft.com/office/drawing/2014/main" id="{145C6622-5AE3-4D18-9415-FD8B2820A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90196" y="492573"/>
            <a:ext cx="5880796" cy="58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142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ANZA - Wesco">
            <a:extLst>
              <a:ext uri="{FF2B5EF4-FFF2-40B4-BE49-F238E27FC236}">
                <a16:creationId xmlns:a16="http://schemas.microsoft.com/office/drawing/2014/main" id="{D8E9F8B3-D188-48F2-B5B6-A68E6FD4C5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9" t="13703" r="-1" b="1473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7B51B11D-BBCD-47C7-A599-1EDA2F22F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4549726"/>
            <a:ext cx="11438793" cy="1844256"/>
          </a:xfrm>
          <a:prstGeom prst="rect">
            <a:avLst/>
          </a:prstGeom>
          <a:solidFill>
            <a:srgbClr val="404040">
              <a:alpha val="93000"/>
            </a:srgbClr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02CFD0-AF96-473F-A353-1FE8F0005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544" y="4754880"/>
            <a:ext cx="11137392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>
                <a:solidFill>
                  <a:schemeClr val="bg1"/>
                </a:solidFill>
              </a:rPr>
              <a:t>Afrika: hoe bespeel je dit instrument?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A810F53-4CAC-492E-A2F9-C147AA509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4243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657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edendaagse kunst handgemaakte olieverfschilderijen Tango dancer bandoneon  argentinië Willem Haenraets Schilderen op Canvas Hoge kwaliteit|oil  painting|handmade oil paintingpaintings on canvas - AliExpress">
            <a:extLst>
              <a:ext uri="{FF2B5EF4-FFF2-40B4-BE49-F238E27FC236}">
                <a16:creationId xmlns:a16="http://schemas.microsoft.com/office/drawing/2014/main" id="{CA5A94E7-C18A-49DF-933D-6C135A8E70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66" b="25384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E2106B6-173B-4D82-AF98-850AA431D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Zuid-Amerika: hoe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heet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dit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ritannic Bold" panose="020B0903060703020204" pitchFamily="34" charset="0"/>
              </a:rPr>
              <a:t> instrument?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062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74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7304B92-9442-4DCE-9B15-7DAD3E2A7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  <a:latin typeface="Britannic Bold" panose="020B0903060703020204" pitchFamily="34" charset="0"/>
              </a:rPr>
              <a:t>Noord-Amerika: hoe </a:t>
            </a:r>
            <a:r>
              <a:rPr lang="en-US" sz="35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bespeel</a:t>
            </a:r>
            <a:r>
              <a:rPr lang="en-US" sz="3500" dirty="0">
                <a:solidFill>
                  <a:srgbClr val="FFFFFF"/>
                </a:solidFill>
                <a:latin typeface="Britannic Bold" panose="020B0903060703020204" pitchFamily="34" charset="0"/>
              </a:rPr>
              <a:t> je </a:t>
            </a:r>
            <a:r>
              <a:rPr lang="en-US" sz="35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dit</a:t>
            </a:r>
            <a:r>
              <a:rPr lang="en-US" sz="3500" dirty="0">
                <a:solidFill>
                  <a:srgbClr val="FFFFFF"/>
                </a:solidFill>
                <a:latin typeface="Britannic Bold" panose="020B0903060703020204" pitchFamily="34" charset="0"/>
              </a:rPr>
              <a:t> instrument?</a:t>
            </a:r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Fender Blues Deville Harp C – Thomann Nederland">
            <a:extLst>
              <a:ext uri="{FF2B5EF4-FFF2-40B4-BE49-F238E27FC236}">
                <a16:creationId xmlns:a16="http://schemas.microsoft.com/office/drawing/2014/main" id="{431FC335-0010-43E9-B82D-758EBE84F3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18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017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ol.com | Cuenca model 30 klassieke gitaar met massief ceder bovenblad">
            <a:extLst>
              <a:ext uri="{FF2B5EF4-FFF2-40B4-BE49-F238E27FC236}">
                <a16:creationId xmlns:a16="http://schemas.microsoft.com/office/drawing/2014/main" id="{DB7DD19A-7E14-454A-B23B-AA3CB41BB5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96" b="20097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8145C12-5266-41E5-B712-AEF93AED4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40080"/>
            <a:ext cx="2752354" cy="2709275"/>
          </a:xfrm>
          <a:prstGeom prst="ellipse">
            <a:avLst/>
          </a:prstGeom>
          <a:solidFill>
            <a:srgbClr val="231815"/>
          </a:solidFill>
          <a:ln w="174625" cmpd="thinThick">
            <a:solidFill>
              <a:srgbClr val="231815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Britannic Bold" panose="020B0903060703020204" pitchFamily="34" charset="0"/>
              </a:rPr>
              <a:t>Europa: hoe </a:t>
            </a:r>
            <a:r>
              <a:rPr lang="en-US" sz="28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wordt</a:t>
            </a:r>
            <a:r>
              <a:rPr lang="en-US" sz="28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deze</a:t>
            </a:r>
            <a:r>
              <a:rPr lang="en-US" sz="28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gitaar</a:t>
            </a:r>
            <a:r>
              <a:rPr lang="en-US" sz="2800" dirty="0">
                <a:solidFill>
                  <a:srgbClr val="FFFFFF"/>
                </a:solidFill>
                <a:latin typeface="Britannic Bold" panose="020B0903060703020204" pitchFamily="34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Britannic Bold" panose="020B0903060703020204" pitchFamily="34" charset="0"/>
              </a:rPr>
              <a:t>genoemd</a:t>
            </a:r>
            <a:r>
              <a:rPr lang="en-US" sz="2800" dirty="0">
                <a:solidFill>
                  <a:srgbClr val="FFFFFF"/>
                </a:solidFill>
                <a:latin typeface="Britannic Bold" panose="020B0903060703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873690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A63120C3357543A47FF8E0C686C1C3" ma:contentTypeVersion="10" ma:contentTypeDescription="Een nieuw document maken." ma:contentTypeScope="" ma:versionID="4f84a1cb7775f063db61b8786f135300">
  <xsd:schema xmlns:xsd="http://www.w3.org/2001/XMLSchema" xmlns:xs="http://www.w3.org/2001/XMLSchema" xmlns:p="http://schemas.microsoft.com/office/2006/metadata/properties" xmlns:ns3="831c110e-a38a-4c65-94ab-b203ff234b8f" xmlns:ns4="027e6295-8a44-42d6-b176-8f4689283aea" targetNamespace="http://schemas.microsoft.com/office/2006/metadata/properties" ma:root="true" ma:fieldsID="3caf21519d7a1033bed5a2ed15406249" ns3:_="" ns4:_="">
    <xsd:import namespace="831c110e-a38a-4c65-94ab-b203ff234b8f"/>
    <xsd:import namespace="027e6295-8a44-42d6-b176-8f4689283ae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1c110e-a38a-4c65-94ab-b203ff234b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7e6295-8a44-42d6-b176-8f4689283ae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8A4DB2-17DD-4576-922A-C0A967F299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AD3C0E-E3B8-4949-AFFB-AD721C8320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1c110e-a38a-4c65-94ab-b203ff234b8f"/>
    <ds:schemaRef ds:uri="027e6295-8a44-42d6-b176-8f4689283a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EA6D27-1B1C-4569-B5EE-E9886E0F7DA8}">
  <ds:schemaRefs>
    <ds:schemaRef ds:uri="http://schemas.microsoft.com/office/2006/metadata/properties"/>
    <ds:schemaRef ds:uri="http://schemas.microsoft.com/office/2006/documentManagement/types"/>
    <ds:schemaRef ds:uri="027e6295-8a44-42d6-b176-8f4689283aea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831c110e-a38a-4c65-94ab-b203ff234b8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Breedbeeld</PresentationFormat>
  <Paragraphs>72</Paragraphs>
  <Slides>29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4" baseType="lpstr">
      <vt:lpstr>Arial</vt:lpstr>
      <vt:lpstr>Britannic Bold</vt:lpstr>
      <vt:lpstr>Calibri</vt:lpstr>
      <vt:lpstr>Calibri Light</vt:lpstr>
      <vt:lpstr>Kantoorthema</vt:lpstr>
      <vt:lpstr>Ik ga op reis en ik neem mee…</vt:lpstr>
      <vt:lpstr>Speluitleg </vt:lpstr>
      <vt:lpstr>Ronde 1</vt:lpstr>
      <vt:lpstr>Azië: uit welk Aziatisch land komt dit instrument?</vt:lpstr>
      <vt:lpstr>Australië: hoe heet dit instrument?</vt:lpstr>
      <vt:lpstr>Afrika: hoe bespeel je dit instrument?</vt:lpstr>
      <vt:lpstr>Zuid-Amerika: hoe heet dit instrument?</vt:lpstr>
      <vt:lpstr>Noord-Amerika: hoe bespeel je dit instrument?</vt:lpstr>
      <vt:lpstr>Europa: hoe wordt deze gitaar genoemd?</vt:lpstr>
      <vt:lpstr>Ronde 2</vt:lpstr>
      <vt:lpstr>Azië: uit welk land hoor je muziek?</vt:lpstr>
      <vt:lpstr>Australië: welk materiaal hoor je?</vt:lpstr>
      <vt:lpstr>Afrika: hoe heet het instrument dat je hoort?</vt:lpstr>
      <vt:lpstr>Zuid-Amerika: uit welk land komt het instrument dat je hoort?</vt:lpstr>
      <vt:lpstr>Noord-Amerika: uit welke windstreek van Noord-Amerika hoor je muziek?</vt:lpstr>
      <vt:lpstr>Europa: uit welk land komt het instrument dat je hoort?</vt:lpstr>
      <vt:lpstr>Ronde 3</vt:lpstr>
      <vt:lpstr>Azië: uit welk Aziatisch land komt dit instrument?</vt:lpstr>
      <vt:lpstr>Australië: hoe speel je hoge en lage tonen op dit instrument?</vt:lpstr>
      <vt:lpstr>Afrika: hoe heet dit instrument?</vt:lpstr>
      <vt:lpstr>Zuid-Amerika: hoe heet dit instrument?</vt:lpstr>
      <vt:lpstr>Noord-Amerika: uit welk Noord-Amerikaans land komt dit instrument?</vt:lpstr>
      <vt:lpstr>Europa: hoe heet dit instrument?</vt:lpstr>
      <vt:lpstr>Ronde 4</vt:lpstr>
      <vt:lpstr>Welk werelddeel hoor je..?</vt:lpstr>
      <vt:lpstr>Welk werelddeel hoor je..?</vt:lpstr>
      <vt:lpstr>Welk werelddeel hoor je..?</vt:lpstr>
      <vt:lpstr>Welk werelddeel hoor je..?</vt:lpstr>
      <vt:lpstr>Welk werelddeel hoor je..?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 ga op reis en ik neem mee…</dc:title>
  <dc:creator>Margriet Evers</dc:creator>
  <cp:lastModifiedBy>Margriet Evers</cp:lastModifiedBy>
  <cp:revision>1</cp:revision>
  <dcterms:created xsi:type="dcterms:W3CDTF">2020-07-07T08:31:17Z</dcterms:created>
  <dcterms:modified xsi:type="dcterms:W3CDTF">2020-07-07T08:31:18Z</dcterms:modified>
</cp:coreProperties>
</file>